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6" r:id="rId1"/>
  </p:sldMasterIdLst>
  <p:notesMasterIdLst>
    <p:notesMasterId r:id="rId46"/>
  </p:notesMasterIdLst>
  <p:sldIdLst>
    <p:sldId id="259" r:id="rId2"/>
    <p:sldId id="258" r:id="rId3"/>
    <p:sldId id="289" r:id="rId4"/>
    <p:sldId id="271" r:id="rId5"/>
    <p:sldId id="272" r:id="rId6"/>
    <p:sldId id="273" r:id="rId7"/>
    <p:sldId id="274" r:id="rId8"/>
    <p:sldId id="275" r:id="rId9"/>
    <p:sldId id="291" r:id="rId10"/>
    <p:sldId id="261" r:id="rId11"/>
    <p:sldId id="294" r:id="rId12"/>
    <p:sldId id="276" r:id="rId13"/>
    <p:sldId id="295" r:id="rId14"/>
    <p:sldId id="277" r:id="rId15"/>
    <p:sldId id="296" r:id="rId16"/>
    <p:sldId id="278" r:id="rId17"/>
    <p:sldId id="297" r:id="rId18"/>
    <p:sldId id="279" r:id="rId19"/>
    <p:sldId id="298" r:id="rId20"/>
    <p:sldId id="280" r:id="rId21"/>
    <p:sldId id="299" r:id="rId22"/>
    <p:sldId id="281" r:id="rId23"/>
    <p:sldId id="300" r:id="rId24"/>
    <p:sldId id="282" r:id="rId25"/>
    <p:sldId id="301" r:id="rId26"/>
    <p:sldId id="292" r:id="rId27"/>
    <p:sldId id="260" r:id="rId28"/>
    <p:sldId id="263" r:id="rId29"/>
    <p:sldId id="264" r:id="rId30"/>
    <p:sldId id="265" r:id="rId31"/>
    <p:sldId id="293" r:id="rId32"/>
    <p:sldId id="268" r:id="rId33"/>
    <p:sldId id="284" r:id="rId34"/>
    <p:sldId id="283" r:id="rId35"/>
    <p:sldId id="302" r:id="rId36"/>
    <p:sldId id="303" r:id="rId37"/>
    <p:sldId id="305" r:id="rId38"/>
    <p:sldId id="307" r:id="rId39"/>
    <p:sldId id="269" r:id="rId40"/>
    <p:sldId id="270" r:id="rId41"/>
    <p:sldId id="285" r:id="rId42"/>
    <p:sldId id="286" r:id="rId43"/>
    <p:sldId id="287" r:id="rId44"/>
    <p:sldId id="288" r:id="rId45"/>
  </p:sldIdLst>
  <p:sldSz cx="9144000" cy="6858000" type="screen4x3"/>
  <p:notesSz cx="6858000" cy="9144000"/>
  <p:custDataLst>
    <p:tags r:id="rId4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D00A6-C234-4334-9548-2CD70222940E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1F39F-A9C5-4171-AAAA-140ACD4FD0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56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21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21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51C222C-3319-4B91-9B58-482B5AA3E2B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51.png"/><Relationship Id="rId3" Type="http://schemas.openxmlformats.org/officeDocument/2006/relationships/image" Target="../media/image30.jpeg"/><Relationship Id="rId7" Type="http://schemas.openxmlformats.org/officeDocument/2006/relationships/image" Target="../media/image47.png"/><Relationship Id="rId12" Type="http://schemas.openxmlformats.org/officeDocument/2006/relationships/image" Target="../media/image5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49.png"/><Relationship Id="rId5" Type="http://schemas.microsoft.com/office/2007/relationships/hdphoto" Target="../media/hdphoto13.wdp"/><Relationship Id="rId15" Type="http://schemas.openxmlformats.org/officeDocument/2006/relationships/image" Target="../media/image13.png"/><Relationship Id="rId10" Type="http://schemas.openxmlformats.org/officeDocument/2006/relationships/audio" Target="../media/audio3.wav"/><Relationship Id="rId4" Type="http://schemas.openxmlformats.org/officeDocument/2006/relationships/image" Target="../media/image46.png"/><Relationship Id="rId9" Type="http://schemas.openxmlformats.org/officeDocument/2006/relationships/image" Target="../media/image48.png"/><Relationship Id="rId1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openxmlformats.org/officeDocument/2006/relationships/audio" Target="../media/audio3.wav"/><Relationship Id="rId12" Type="http://schemas.openxmlformats.org/officeDocument/2006/relationships/slide" Target="slide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11" Type="http://schemas.microsoft.com/office/2007/relationships/hdphoto" Target="../media/hdphoto15.wdp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slide" Target="slide2.xml"/><Relationship Id="rId9" Type="http://schemas.openxmlformats.org/officeDocument/2006/relationships/image" Target="../media/image53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gif"/><Relationship Id="rId3" Type="http://schemas.openxmlformats.org/officeDocument/2006/relationships/image" Target="../media/image30.jpeg"/><Relationship Id="rId7" Type="http://schemas.openxmlformats.org/officeDocument/2006/relationships/image" Target="../media/image56.png"/><Relationship Id="rId12" Type="http://schemas.microsoft.com/office/2007/relationships/hdphoto" Target="../media/hdphoto18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58.png"/><Relationship Id="rId5" Type="http://schemas.microsoft.com/office/2007/relationships/hdphoto" Target="../media/hdphoto16.wdp"/><Relationship Id="rId15" Type="http://schemas.openxmlformats.org/officeDocument/2006/relationships/image" Target="../media/image13.png"/><Relationship Id="rId10" Type="http://schemas.openxmlformats.org/officeDocument/2006/relationships/slide" Target="slide2.xml"/><Relationship Id="rId4" Type="http://schemas.openxmlformats.org/officeDocument/2006/relationships/image" Target="../media/image55.png"/><Relationship Id="rId9" Type="http://schemas.microsoft.com/office/2007/relationships/hdphoto" Target="../media/hdphoto17.wdp"/><Relationship Id="rId1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20.wdp"/><Relationship Id="rId3" Type="http://schemas.openxmlformats.org/officeDocument/2006/relationships/image" Target="../media/image30.jpeg"/><Relationship Id="rId7" Type="http://schemas.openxmlformats.org/officeDocument/2006/relationships/audio" Target="../media/audio3.wav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image" Target="../media/image22.wmf"/><Relationship Id="rId5" Type="http://schemas.openxmlformats.org/officeDocument/2006/relationships/image" Target="../media/image58.png"/><Relationship Id="rId15" Type="http://schemas.openxmlformats.org/officeDocument/2006/relationships/image" Target="../media/image13.png"/><Relationship Id="rId10" Type="http://schemas.microsoft.com/office/2007/relationships/hdphoto" Target="../media/hdphoto19.wdp"/><Relationship Id="rId4" Type="http://schemas.openxmlformats.org/officeDocument/2006/relationships/slide" Target="slide2.xml"/><Relationship Id="rId9" Type="http://schemas.openxmlformats.org/officeDocument/2006/relationships/image" Target="../media/image61.png"/><Relationship Id="rId1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9.xml"/><Relationship Id="rId3" Type="http://schemas.openxmlformats.org/officeDocument/2006/relationships/image" Target="../media/image30.jpeg"/><Relationship Id="rId7" Type="http://schemas.microsoft.com/office/2007/relationships/hdphoto" Target="../media/hdphoto21.wdp"/><Relationship Id="rId12" Type="http://schemas.microsoft.com/office/2007/relationships/hdphoto" Target="../media/hdphoto2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slide" Target="slide2.xml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13" Type="http://schemas.openxmlformats.org/officeDocument/2006/relationships/slide" Target="slide9.xml"/><Relationship Id="rId3" Type="http://schemas.openxmlformats.org/officeDocument/2006/relationships/image" Target="../media/image30.jpeg"/><Relationship Id="rId7" Type="http://schemas.openxmlformats.org/officeDocument/2006/relationships/image" Target="../media/image68.png"/><Relationship Id="rId12" Type="http://schemas.microsoft.com/office/2007/relationships/hdphoto" Target="../media/hdphoto2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64.png"/><Relationship Id="rId5" Type="http://schemas.openxmlformats.org/officeDocument/2006/relationships/slide" Target="slide2.xml"/><Relationship Id="rId15" Type="http://schemas.openxmlformats.org/officeDocument/2006/relationships/image" Target="../media/image51.png"/><Relationship Id="rId10" Type="http://schemas.microsoft.com/office/2007/relationships/hdphoto" Target="../media/hdphoto23.wdp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13" Type="http://schemas.openxmlformats.org/officeDocument/2006/relationships/slide" Target="slide9.xml"/><Relationship Id="rId3" Type="http://schemas.openxmlformats.org/officeDocument/2006/relationships/image" Target="../media/image30.jpeg"/><Relationship Id="rId7" Type="http://schemas.openxmlformats.org/officeDocument/2006/relationships/image" Target="../media/image73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11" Type="http://schemas.microsoft.com/office/2007/relationships/hdphoto" Target="../media/hdphoto24.wdp"/><Relationship Id="rId5" Type="http://schemas.openxmlformats.org/officeDocument/2006/relationships/image" Target="../media/image71.gif"/><Relationship Id="rId10" Type="http://schemas.openxmlformats.org/officeDocument/2006/relationships/image" Target="../media/image75.png"/><Relationship Id="rId4" Type="http://schemas.openxmlformats.org/officeDocument/2006/relationships/audio" Target="../media/audio3.wav"/><Relationship Id="rId9" Type="http://schemas.openxmlformats.org/officeDocument/2006/relationships/slide" Target="slide2.xml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3" Type="http://schemas.openxmlformats.org/officeDocument/2006/relationships/image" Target="../media/image30.jpeg"/><Relationship Id="rId7" Type="http://schemas.microsoft.com/office/2007/relationships/hdphoto" Target="../media/hdphoto25.wdp"/><Relationship Id="rId12" Type="http://schemas.microsoft.com/office/2007/relationships/hdphoto" Target="../media/hdphoto27.wdp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78.png"/><Relationship Id="rId5" Type="http://schemas.openxmlformats.org/officeDocument/2006/relationships/slide" Target="slide2.xml"/><Relationship Id="rId15" Type="http://schemas.openxmlformats.org/officeDocument/2006/relationships/image" Target="../media/image51.png"/><Relationship Id="rId10" Type="http://schemas.openxmlformats.org/officeDocument/2006/relationships/audio" Target="../media/audio3.wav"/><Relationship Id="rId4" Type="http://schemas.openxmlformats.org/officeDocument/2006/relationships/image" Target="../media/image71.gif"/><Relationship Id="rId9" Type="http://schemas.microsoft.com/office/2007/relationships/hdphoto" Target="../media/hdphoto26.wdp"/><Relationship Id="rId14" Type="http://schemas.microsoft.com/office/2007/relationships/hdphoto" Target="../media/hdphoto2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slide" Target="slide9.xml"/><Relationship Id="rId3" Type="http://schemas.openxmlformats.org/officeDocument/2006/relationships/image" Target="../media/image30.jpeg"/><Relationship Id="rId7" Type="http://schemas.openxmlformats.org/officeDocument/2006/relationships/slide" Target="slide2.xml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microsoft.com/office/2007/relationships/hdphoto" Target="../media/hdphoto30.wdp"/><Relationship Id="rId5" Type="http://schemas.openxmlformats.org/officeDocument/2006/relationships/image" Target="../media/image80.gif"/><Relationship Id="rId10" Type="http://schemas.openxmlformats.org/officeDocument/2006/relationships/image" Target="../media/image82.png"/><Relationship Id="rId4" Type="http://schemas.openxmlformats.org/officeDocument/2006/relationships/audio" Target="../media/audio3.wav"/><Relationship Id="rId9" Type="http://schemas.microsoft.com/office/2007/relationships/hdphoto" Target="../media/hdphoto29.wdp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4.png"/><Relationship Id="rId3" Type="http://schemas.openxmlformats.org/officeDocument/2006/relationships/image" Target="../media/image30.jpeg"/><Relationship Id="rId7" Type="http://schemas.microsoft.com/office/2007/relationships/hdphoto" Target="../media/hdphoto24.wdp"/><Relationship Id="rId12" Type="http://schemas.openxmlformats.org/officeDocument/2006/relationships/image" Target="../media/image80.gif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microsoft.com/office/2007/relationships/hdphoto" Target="../media/hdphoto30.wdp"/><Relationship Id="rId5" Type="http://schemas.openxmlformats.org/officeDocument/2006/relationships/audio" Target="../media/audio3.wav"/><Relationship Id="rId15" Type="http://schemas.openxmlformats.org/officeDocument/2006/relationships/slide" Target="slide9.xml"/><Relationship Id="rId10" Type="http://schemas.openxmlformats.org/officeDocument/2006/relationships/image" Target="../media/image82.png"/><Relationship Id="rId4" Type="http://schemas.openxmlformats.org/officeDocument/2006/relationships/slide" Target="slide2.xml"/><Relationship Id="rId9" Type="http://schemas.microsoft.com/office/2007/relationships/hdphoto" Target="../media/hdphoto31.wdp"/><Relationship Id="rId14" Type="http://schemas.microsoft.com/office/2007/relationships/hdphoto" Target="../media/hdphoto3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slide" Target="slide9.xml"/><Relationship Id="rId12" Type="http://schemas.openxmlformats.org/officeDocument/2006/relationships/image" Target="../media/image7.png"/><Relationship Id="rId1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6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" Target="slide3.xml"/><Relationship Id="rId15" Type="http://schemas.openxmlformats.org/officeDocument/2006/relationships/slide" Target="slide31.xml"/><Relationship Id="rId10" Type="http://schemas.openxmlformats.org/officeDocument/2006/relationships/image" Target="../media/image5.png"/><Relationship Id="rId19" Type="http://schemas.openxmlformats.org/officeDocument/2006/relationships/image" Target="../media/image12.jpeg"/><Relationship Id="rId4" Type="http://schemas.openxmlformats.org/officeDocument/2006/relationships/image" Target="../media/image3.gif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89.png"/><Relationship Id="rId3" Type="http://schemas.openxmlformats.org/officeDocument/2006/relationships/image" Target="../media/image30.jpeg"/><Relationship Id="rId7" Type="http://schemas.openxmlformats.org/officeDocument/2006/relationships/image" Target="../media/image86.gif"/><Relationship Id="rId12" Type="http://schemas.microsoft.com/office/2007/relationships/hdphoto" Target="../media/hdphoto35.wdp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openxmlformats.org/officeDocument/2006/relationships/image" Target="../media/image88.png"/><Relationship Id="rId5" Type="http://schemas.openxmlformats.org/officeDocument/2006/relationships/image" Target="../media/image85.png"/><Relationship Id="rId15" Type="http://schemas.openxmlformats.org/officeDocument/2006/relationships/slide" Target="slide9.xml"/><Relationship Id="rId10" Type="http://schemas.microsoft.com/office/2007/relationships/hdphoto" Target="../media/hdphoto34.wdp"/><Relationship Id="rId4" Type="http://schemas.openxmlformats.org/officeDocument/2006/relationships/slide" Target="slide2.xml"/><Relationship Id="rId9" Type="http://schemas.openxmlformats.org/officeDocument/2006/relationships/image" Target="../media/image87.png"/><Relationship Id="rId14" Type="http://schemas.microsoft.com/office/2007/relationships/hdphoto" Target="../media/hdphoto3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3.png"/><Relationship Id="rId3" Type="http://schemas.openxmlformats.org/officeDocument/2006/relationships/image" Target="../media/image30.jpeg"/><Relationship Id="rId7" Type="http://schemas.openxmlformats.org/officeDocument/2006/relationships/slide" Target="slide2.xml"/><Relationship Id="rId12" Type="http://schemas.microsoft.com/office/2007/relationships/hdphoto" Target="../media/hdphoto38.wdp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2.png"/><Relationship Id="rId5" Type="http://schemas.microsoft.com/office/2007/relationships/hdphoto" Target="../media/hdphoto37.wdp"/><Relationship Id="rId15" Type="http://schemas.openxmlformats.org/officeDocument/2006/relationships/slide" Target="slide9.xml"/><Relationship Id="rId10" Type="http://schemas.openxmlformats.org/officeDocument/2006/relationships/audio" Target="../media/audio3.wav"/><Relationship Id="rId4" Type="http://schemas.openxmlformats.org/officeDocument/2006/relationships/image" Target="../media/image90.png"/><Relationship Id="rId9" Type="http://schemas.microsoft.com/office/2007/relationships/hdphoto" Target="../media/hdphoto34.wdp"/><Relationship Id="rId14" Type="http://schemas.microsoft.com/office/2007/relationships/hdphoto" Target="../media/hdphoto3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1.png"/><Relationship Id="rId3" Type="http://schemas.openxmlformats.org/officeDocument/2006/relationships/image" Target="../media/image30.jpeg"/><Relationship Id="rId7" Type="http://schemas.openxmlformats.org/officeDocument/2006/relationships/slide" Target="slide2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11" Type="http://schemas.openxmlformats.org/officeDocument/2006/relationships/image" Target="../media/image96.gif"/><Relationship Id="rId5" Type="http://schemas.openxmlformats.org/officeDocument/2006/relationships/image" Target="../media/image95.png"/><Relationship Id="rId1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openxmlformats.org/officeDocument/2006/relationships/image" Target="../media/image94.png"/><Relationship Id="rId9" Type="http://schemas.openxmlformats.org/officeDocument/2006/relationships/image" Target="../media/image28.png"/><Relationship Id="rId14" Type="http://schemas.openxmlformats.org/officeDocument/2006/relationships/slide" Target="slide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51.png"/><Relationship Id="rId3" Type="http://schemas.openxmlformats.org/officeDocument/2006/relationships/image" Target="../media/image30.jpeg"/><Relationship Id="rId7" Type="http://schemas.openxmlformats.org/officeDocument/2006/relationships/slide" Target="slide2.xml"/><Relationship Id="rId12" Type="http://schemas.microsoft.com/office/2007/relationships/hdphoto" Target="../media/hdphoto4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gif"/><Relationship Id="rId11" Type="http://schemas.openxmlformats.org/officeDocument/2006/relationships/image" Target="../media/image99.png"/><Relationship Id="rId5" Type="http://schemas.openxmlformats.org/officeDocument/2006/relationships/image" Target="../media/image25.png"/><Relationship Id="rId15" Type="http://schemas.openxmlformats.org/officeDocument/2006/relationships/image" Target="../media/image13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microsoft.com/office/2007/relationships/hdphoto" Target="../media/hdphoto41.wdp"/><Relationship Id="rId1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13" Type="http://schemas.openxmlformats.org/officeDocument/2006/relationships/slide" Target="slide9.xml"/><Relationship Id="rId3" Type="http://schemas.openxmlformats.org/officeDocument/2006/relationships/image" Target="../media/image30.jpeg"/><Relationship Id="rId7" Type="http://schemas.openxmlformats.org/officeDocument/2006/relationships/image" Target="../media/image101.png"/><Relationship Id="rId12" Type="http://schemas.microsoft.com/office/2007/relationships/hdphoto" Target="../media/hdphoto44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03.png"/><Relationship Id="rId5" Type="http://schemas.openxmlformats.org/officeDocument/2006/relationships/image" Target="../media/image100.png"/><Relationship Id="rId15" Type="http://schemas.openxmlformats.org/officeDocument/2006/relationships/image" Target="../media/image51.pn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02.png"/><Relationship Id="rId1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microsoft.com/office/2007/relationships/hdphoto" Target="../media/hdphoto45.wdp"/><Relationship Id="rId12" Type="http://schemas.openxmlformats.org/officeDocument/2006/relationships/slide" Target="slide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microsoft.com/office/2007/relationships/hdphoto" Target="../media/hdphoto20.wdp"/><Relationship Id="rId5" Type="http://schemas.openxmlformats.org/officeDocument/2006/relationships/slide" Target="slide2.xml"/><Relationship Id="rId10" Type="http://schemas.openxmlformats.org/officeDocument/2006/relationships/image" Target="../media/image62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1.png"/><Relationship Id="rId3" Type="http://schemas.openxmlformats.org/officeDocument/2006/relationships/image" Target="../media/image30.jpeg"/><Relationship Id="rId7" Type="http://schemas.openxmlformats.org/officeDocument/2006/relationships/slide" Target="slide29.xml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109.png"/><Relationship Id="rId5" Type="http://schemas.openxmlformats.org/officeDocument/2006/relationships/slide" Target="slide27.xml"/><Relationship Id="rId15" Type="http://schemas.openxmlformats.org/officeDocument/2006/relationships/image" Target="../media/image112.png"/><Relationship Id="rId10" Type="http://schemas.openxmlformats.org/officeDocument/2006/relationships/image" Target="../media/image108.png"/><Relationship Id="rId4" Type="http://schemas.openxmlformats.org/officeDocument/2006/relationships/slide" Target="slide2.xml"/><Relationship Id="rId9" Type="http://schemas.openxmlformats.org/officeDocument/2006/relationships/slide" Target="slide30.xml"/><Relationship Id="rId1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gif"/><Relationship Id="rId13" Type="http://schemas.openxmlformats.org/officeDocument/2006/relationships/image" Target="../media/image118.png"/><Relationship Id="rId3" Type="http://schemas.openxmlformats.org/officeDocument/2006/relationships/image" Target="../media/image30.jpeg"/><Relationship Id="rId7" Type="http://schemas.openxmlformats.org/officeDocument/2006/relationships/slide" Target="slide2.xml"/><Relationship Id="rId12" Type="http://schemas.microsoft.com/office/2007/relationships/hdphoto" Target="../media/hdphoto47.wdp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gif"/><Relationship Id="rId11" Type="http://schemas.openxmlformats.org/officeDocument/2006/relationships/image" Target="../media/image117.png"/><Relationship Id="rId5" Type="http://schemas.openxmlformats.org/officeDocument/2006/relationships/audio" Target="../media/audio3.wav"/><Relationship Id="rId15" Type="http://schemas.openxmlformats.org/officeDocument/2006/relationships/slide" Target="slide26.xml"/><Relationship Id="rId10" Type="http://schemas.microsoft.com/office/2007/relationships/hdphoto" Target="../media/hdphoto46.wdp"/><Relationship Id="rId4" Type="http://schemas.openxmlformats.org/officeDocument/2006/relationships/image" Target="../media/image113.png"/><Relationship Id="rId9" Type="http://schemas.openxmlformats.org/officeDocument/2006/relationships/image" Target="../media/image116.png"/><Relationship Id="rId1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13" Type="http://schemas.microsoft.com/office/2007/relationships/hdphoto" Target="../media/hdphoto24.wdp"/><Relationship Id="rId18" Type="http://schemas.openxmlformats.org/officeDocument/2006/relationships/slide" Target="slide26.xml"/><Relationship Id="rId3" Type="http://schemas.openxmlformats.org/officeDocument/2006/relationships/image" Target="../media/image121.jpeg"/><Relationship Id="rId7" Type="http://schemas.openxmlformats.org/officeDocument/2006/relationships/image" Target="../media/image123.png"/><Relationship Id="rId12" Type="http://schemas.openxmlformats.org/officeDocument/2006/relationships/image" Target="../media/image125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microsoft.com/office/2007/relationships/hdphoto" Target="../media/hdphoto49.wdp"/><Relationship Id="rId5" Type="http://schemas.openxmlformats.org/officeDocument/2006/relationships/slide" Target="slide2.xml"/><Relationship Id="rId15" Type="http://schemas.microsoft.com/office/2007/relationships/hdphoto" Target="../media/hdphoto50.wdp"/><Relationship Id="rId10" Type="http://schemas.openxmlformats.org/officeDocument/2006/relationships/image" Target="../media/image124.png"/><Relationship Id="rId19" Type="http://schemas.openxmlformats.org/officeDocument/2006/relationships/image" Target="../media/image13.png"/><Relationship Id="rId4" Type="http://schemas.openxmlformats.org/officeDocument/2006/relationships/image" Target="../media/image122.png"/><Relationship Id="rId9" Type="http://schemas.openxmlformats.org/officeDocument/2006/relationships/image" Target="../media/image52.png"/><Relationship Id="rId14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20.png"/><Relationship Id="rId3" Type="http://schemas.openxmlformats.org/officeDocument/2006/relationships/image" Target="../media/image121.jpeg"/><Relationship Id="rId7" Type="http://schemas.openxmlformats.org/officeDocument/2006/relationships/image" Target="../media/image130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3.png"/><Relationship Id="rId5" Type="http://schemas.openxmlformats.org/officeDocument/2006/relationships/slide" Target="slide2.xml"/><Relationship Id="rId15" Type="http://schemas.openxmlformats.org/officeDocument/2006/relationships/image" Target="../media/image13.png"/><Relationship Id="rId10" Type="http://schemas.openxmlformats.org/officeDocument/2006/relationships/image" Target="../media/image132.png"/><Relationship Id="rId4" Type="http://schemas.openxmlformats.org/officeDocument/2006/relationships/image" Target="../media/image128.png"/><Relationship Id="rId9" Type="http://schemas.openxmlformats.org/officeDocument/2006/relationships/audio" Target="../media/audio3.wav"/><Relationship Id="rId1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4.png"/><Relationship Id="rId5" Type="http://schemas.openxmlformats.org/officeDocument/2006/relationships/slide" Target="slide4.xml"/><Relationship Id="rId10" Type="http://schemas.openxmlformats.org/officeDocument/2006/relationships/image" Target="../media/image13.png"/><Relationship Id="rId4" Type="http://schemas.openxmlformats.org/officeDocument/2006/relationships/slide" Target="slide2.xml"/><Relationship Id="rId9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13" Type="http://schemas.openxmlformats.org/officeDocument/2006/relationships/image" Target="../media/image139.png"/><Relationship Id="rId18" Type="http://schemas.openxmlformats.org/officeDocument/2006/relationships/image" Target="../media/image120.png"/><Relationship Id="rId3" Type="http://schemas.openxmlformats.org/officeDocument/2006/relationships/image" Target="../media/image121.jpeg"/><Relationship Id="rId7" Type="http://schemas.openxmlformats.org/officeDocument/2006/relationships/image" Target="../media/image136.png"/><Relationship Id="rId12" Type="http://schemas.microsoft.com/office/2007/relationships/hdphoto" Target="../media/hdphoto53.wdp"/><Relationship Id="rId17" Type="http://schemas.microsoft.com/office/2007/relationships/hdphoto" Target="../media/hdphoto45.wdp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04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138.png"/><Relationship Id="rId5" Type="http://schemas.openxmlformats.org/officeDocument/2006/relationships/slide" Target="slide2.xml"/><Relationship Id="rId15" Type="http://schemas.openxmlformats.org/officeDocument/2006/relationships/image" Target="../media/image140.png"/><Relationship Id="rId10" Type="http://schemas.microsoft.com/office/2007/relationships/hdphoto" Target="../media/hdphoto52.wdp"/><Relationship Id="rId19" Type="http://schemas.openxmlformats.org/officeDocument/2006/relationships/slide" Target="slide26.xml"/><Relationship Id="rId4" Type="http://schemas.openxmlformats.org/officeDocument/2006/relationships/image" Target="../media/image135.png"/><Relationship Id="rId9" Type="http://schemas.openxmlformats.org/officeDocument/2006/relationships/image" Target="../media/image137.png"/><Relationship Id="rId14" Type="http://schemas.microsoft.com/office/2007/relationships/hdphoto" Target="../media/hdphoto5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21.jpe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jpe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microsoft.com/office/2007/relationships/hdphoto" Target="../media/hdphoto2.wdp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openxmlformats.org/officeDocument/2006/relationships/image" Target="../media/image41.png"/><Relationship Id="rId12" Type="http://schemas.openxmlformats.org/officeDocument/2006/relationships/image" Target="../media/image21.png"/><Relationship Id="rId17" Type="http://schemas.openxmlformats.org/officeDocument/2006/relationships/slide" Target="slide31.xml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microsoft.com/office/2007/relationships/hdphoto" Target="../media/hdphoto56.wdp"/><Relationship Id="rId5" Type="http://schemas.openxmlformats.org/officeDocument/2006/relationships/audio" Target="../media/audio3.wav"/><Relationship Id="rId15" Type="http://schemas.microsoft.com/office/2007/relationships/hdphoto" Target="../media/hdphoto57.wdp"/><Relationship Id="rId10" Type="http://schemas.openxmlformats.org/officeDocument/2006/relationships/image" Target="../media/image143.png"/><Relationship Id="rId4" Type="http://schemas.openxmlformats.org/officeDocument/2006/relationships/slide" Target="slide2.xml"/><Relationship Id="rId9" Type="http://schemas.microsoft.com/office/2007/relationships/hdphoto" Target="../media/hdphoto55.wdp"/><Relationship Id="rId14" Type="http://schemas.openxmlformats.org/officeDocument/2006/relationships/image" Target="../media/image1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44.png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openxmlformats.org/officeDocument/2006/relationships/image" Target="../media/image60.png"/><Relationship Id="rId12" Type="http://schemas.microsoft.com/office/2007/relationships/hdphoto" Target="../media/hdphoto2.wdp"/><Relationship Id="rId17" Type="http://schemas.openxmlformats.org/officeDocument/2006/relationships/slide" Target="slide31.xml"/><Relationship Id="rId2" Type="http://schemas.openxmlformats.org/officeDocument/2006/relationships/notesSlide" Target="../notesSlides/notesSlide33.xml"/><Relationship Id="rId16" Type="http://schemas.microsoft.com/office/2007/relationships/hdphoto" Target="../media/hdphoto5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image" Target="../media/image142.png"/><Relationship Id="rId10" Type="http://schemas.microsoft.com/office/2007/relationships/hdphoto" Target="../media/hdphoto56.wdp"/><Relationship Id="rId4" Type="http://schemas.openxmlformats.org/officeDocument/2006/relationships/slide" Target="slide2.xml"/><Relationship Id="rId9" Type="http://schemas.openxmlformats.org/officeDocument/2006/relationships/image" Target="../media/image143.png"/><Relationship Id="rId14" Type="http://schemas.microsoft.com/office/2007/relationships/hdphoto" Target="../media/hdphoto57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4.png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openxmlformats.org/officeDocument/2006/relationships/image" Target="../media/image60.png"/><Relationship Id="rId12" Type="http://schemas.microsoft.com/office/2007/relationships/hdphoto" Target="../media/hdphoto2.wdp"/><Relationship Id="rId17" Type="http://schemas.openxmlformats.org/officeDocument/2006/relationships/slide" Target="slide31.xml"/><Relationship Id="rId2" Type="http://schemas.openxmlformats.org/officeDocument/2006/relationships/notesSlide" Target="../notesSlides/notesSlide34.xml"/><Relationship Id="rId16" Type="http://schemas.microsoft.com/office/2007/relationships/hdphoto" Target="../media/hdphoto5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image" Target="../media/image143.png"/><Relationship Id="rId10" Type="http://schemas.openxmlformats.org/officeDocument/2006/relationships/image" Target="../media/image41.png"/><Relationship Id="rId4" Type="http://schemas.openxmlformats.org/officeDocument/2006/relationships/slide" Target="slide2.xml"/><Relationship Id="rId9" Type="http://schemas.microsoft.com/office/2007/relationships/hdphoto" Target="../media/hdphoto55.wdp"/><Relationship Id="rId14" Type="http://schemas.microsoft.com/office/2007/relationships/hdphoto" Target="../media/hdphoto57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6.png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openxmlformats.org/officeDocument/2006/relationships/image" Target="../media/image60.png"/><Relationship Id="rId12" Type="http://schemas.openxmlformats.org/officeDocument/2006/relationships/image" Target="../media/image41.png"/><Relationship Id="rId17" Type="http://schemas.openxmlformats.org/officeDocument/2006/relationships/slide" Target="slide31.xml"/><Relationship Id="rId2" Type="http://schemas.openxmlformats.org/officeDocument/2006/relationships/notesSlide" Target="../notesSlides/notesSlide35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microsoft.com/office/2007/relationships/hdphoto" Target="../media/hdphoto58.wdp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145.png"/><Relationship Id="rId4" Type="http://schemas.openxmlformats.org/officeDocument/2006/relationships/slide" Target="slide2.xml"/><Relationship Id="rId9" Type="http://schemas.microsoft.com/office/2007/relationships/hdphoto" Target="../media/hdphoto55.wdp"/><Relationship Id="rId14" Type="http://schemas.microsoft.com/office/2007/relationships/hdphoto" Target="../media/hdphoto59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21.png"/><Relationship Id="rId18" Type="http://schemas.openxmlformats.org/officeDocument/2006/relationships/slide" Target="slide31.xml"/><Relationship Id="rId3" Type="http://schemas.openxmlformats.org/officeDocument/2006/relationships/image" Target="../media/image30.jpeg"/><Relationship Id="rId7" Type="http://schemas.openxmlformats.org/officeDocument/2006/relationships/image" Target="../media/image60.png"/><Relationship Id="rId12" Type="http://schemas.openxmlformats.org/officeDocument/2006/relationships/audio" Target="../media/audio2.wav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6" Type="http://schemas.microsoft.com/office/2007/relationships/hdphoto" Target="../media/hdphoto5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microsoft.com/office/2007/relationships/hdphoto" Target="../media/hdphoto56.wdp"/><Relationship Id="rId5" Type="http://schemas.openxmlformats.org/officeDocument/2006/relationships/audio" Target="../media/audio3.wav"/><Relationship Id="rId15" Type="http://schemas.openxmlformats.org/officeDocument/2006/relationships/image" Target="../media/image144.png"/><Relationship Id="rId10" Type="http://schemas.openxmlformats.org/officeDocument/2006/relationships/image" Target="../media/image143.png"/><Relationship Id="rId19" Type="http://schemas.openxmlformats.org/officeDocument/2006/relationships/image" Target="../media/image13.png"/><Relationship Id="rId4" Type="http://schemas.openxmlformats.org/officeDocument/2006/relationships/slide" Target="slide2.xml"/><Relationship Id="rId9" Type="http://schemas.microsoft.com/office/2007/relationships/hdphoto" Target="../media/hdphoto55.wdp"/><Relationship Id="rId1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openxmlformats.org/officeDocument/2006/relationships/image" Target="../media/image60.png"/><Relationship Id="rId12" Type="http://schemas.openxmlformats.org/officeDocument/2006/relationships/audio" Target="../media/audio2.wav"/><Relationship Id="rId17" Type="http://schemas.microsoft.com/office/2007/relationships/hdphoto" Target="../media/hdphoto57.wdp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microsoft.com/office/2007/relationships/hdphoto" Target="../media/hdphoto56.wdp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143.png"/><Relationship Id="rId4" Type="http://schemas.openxmlformats.org/officeDocument/2006/relationships/slide" Target="slide2.xml"/><Relationship Id="rId9" Type="http://schemas.microsoft.com/office/2007/relationships/hdphoto" Target="../media/hdphoto55.wdp"/><Relationship Id="rId1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100.png"/><Relationship Id="rId3" Type="http://schemas.openxmlformats.org/officeDocument/2006/relationships/image" Target="../media/image30.jpeg"/><Relationship Id="rId7" Type="http://schemas.microsoft.com/office/2007/relationships/hdphoto" Target="../media/hdphoto47.wdp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microsoft.com/office/2007/relationships/hdphoto" Target="../media/hdphoto60.wdp"/><Relationship Id="rId5" Type="http://schemas.openxmlformats.org/officeDocument/2006/relationships/audio" Target="../media/audio2.wav"/><Relationship Id="rId15" Type="http://schemas.openxmlformats.org/officeDocument/2006/relationships/slide" Target="slide38.xml"/><Relationship Id="rId10" Type="http://schemas.openxmlformats.org/officeDocument/2006/relationships/image" Target="../media/image147.png"/><Relationship Id="rId4" Type="http://schemas.openxmlformats.org/officeDocument/2006/relationships/slide" Target="slide2.xml"/><Relationship Id="rId9" Type="http://schemas.microsoft.com/office/2007/relationships/hdphoto" Target="../media/hdphoto32.wdp"/><Relationship Id="rId1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2.xml"/><Relationship Id="rId3" Type="http://schemas.openxmlformats.org/officeDocument/2006/relationships/image" Target="../media/image17.jpeg"/><Relationship Id="rId7" Type="http://schemas.openxmlformats.org/officeDocument/2006/relationships/audio" Target="../media/audio3.wav"/><Relationship Id="rId12" Type="http://schemas.openxmlformats.org/officeDocument/2006/relationships/image" Target="../media/image22.w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0.png"/><Relationship Id="rId3" Type="http://schemas.openxmlformats.org/officeDocument/2006/relationships/image" Target="../media/image30.jpeg"/><Relationship Id="rId7" Type="http://schemas.microsoft.com/office/2007/relationships/hdphoto" Target="../media/hdphoto61.wdp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image" Target="../media/image50.gif"/><Relationship Id="rId5" Type="http://schemas.openxmlformats.org/officeDocument/2006/relationships/audio" Target="../media/audio2.wav"/><Relationship Id="rId15" Type="http://schemas.openxmlformats.org/officeDocument/2006/relationships/slide" Target="slide38.xml"/><Relationship Id="rId10" Type="http://schemas.openxmlformats.org/officeDocument/2006/relationships/audio" Target="../media/audio3.wav"/><Relationship Id="rId4" Type="http://schemas.openxmlformats.org/officeDocument/2006/relationships/slide" Target="slide2.xml"/><Relationship Id="rId9" Type="http://schemas.microsoft.com/office/2007/relationships/hdphoto" Target="../media/hdphoto62.wdp"/><Relationship Id="rId14" Type="http://schemas.microsoft.com/office/2007/relationships/hdphoto" Target="../media/hdphoto63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5.png"/><Relationship Id="rId3" Type="http://schemas.openxmlformats.org/officeDocument/2006/relationships/image" Target="../media/image30.jpeg"/><Relationship Id="rId7" Type="http://schemas.microsoft.com/office/2007/relationships/hdphoto" Target="../media/hdphoto7.wdp"/><Relationship Id="rId12" Type="http://schemas.microsoft.com/office/2007/relationships/hdphoto" Target="../media/hdphoto46.wdp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16.png"/><Relationship Id="rId5" Type="http://schemas.openxmlformats.org/officeDocument/2006/relationships/audio" Target="../media/audio2.wav"/><Relationship Id="rId15" Type="http://schemas.openxmlformats.org/officeDocument/2006/relationships/slide" Target="slide38.xml"/><Relationship Id="rId10" Type="http://schemas.openxmlformats.org/officeDocument/2006/relationships/image" Target="../media/image94.png"/><Relationship Id="rId4" Type="http://schemas.openxmlformats.org/officeDocument/2006/relationships/slide" Target="slide2.xml"/><Relationship Id="rId9" Type="http://schemas.openxmlformats.org/officeDocument/2006/relationships/image" Target="../media/image41.png"/><Relationship Id="rId14" Type="http://schemas.microsoft.com/office/2007/relationships/hdphoto" Target="../media/hdphoto16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51.png"/><Relationship Id="rId3" Type="http://schemas.openxmlformats.org/officeDocument/2006/relationships/image" Target="../media/image30.jpeg"/><Relationship Id="rId7" Type="http://schemas.microsoft.com/office/2007/relationships/hdphoto" Target="../media/hdphoto9.wdp"/><Relationship Id="rId12" Type="http://schemas.openxmlformats.org/officeDocument/2006/relationships/audio" Target="../media/audio3.wav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2.xml"/><Relationship Id="rId16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4.wdp"/><Relationship Id="rId5" Type="http://schemas.openxmlformats.org/officeDocument/2006/relationships/audio" Target="../media/audio2.wav"/><Relationship Id="rId15" Type="http://schemas.openxmlformats.org/officeDocument/2006/relationships/image" Target="../media/image115.gif"/><Relationship Id="rId10" Type="http://schemas.openxmlformats.org/officeDocument/2006/relationships/image" Target="../media/image125.png"/><Relationship Id="rId4" Type="http://schemas.openxmlformats.org/officeDocument/2006/relationships/slide" Target="slide2.xml"/><Relationship Id="rId9" Type="http://schemas.microsoft.com/office/2007/relationships/hdphoto" Target="../media/hdphoto41.wdp"/><Relationship Id="rId14" Type="http://schemas.microsoft.com/office/2007/relationships/hdphoto" Target="../media/hdphoto64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53.png"/><Relationship Id="rId3" Type="http://schemas.openxmlformats.org/officeDocument/2006/relationships/image" Target="../media/image30.jpeg"/><Relationship Id="rId7" Type="http://schemas.microsoft.com/office/2007/relationships/hdphoto" Target="../media/hdphoto39.wdp"/><Relationship Id="rId12" Type="http://schemas.microsoft.com/office/2007/relationships/hdphoto" Target="../media/hdphoto27.wdp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78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115.gif"/><Relationship Id="rId4" Type="http://schemas.openxmlformats.org/officeDocument/2006/relationships/slide" Target="slide2.xml"/><Relationship Id="rId9" Type="http://schemas.openxmlformats.org/officeDocument/2006/relationships/image" Target="../media/image152.gif"/><Relationship Id="rId14" Type="http://schemas.openxmlformats.org/officeDocument/2006/relationships/slide" Target="slide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kladraz.ru/" TargetMode="External"/><Relationship Id="rId5" Type="http://schemas.openxmlformats.org/officeDocument/2006/relationships/hyperlink" Target="https://yandex.ru/images/" TargetMode="External"/><Relationship Id="rId4" Type="http://schemas.openxmlformats.org/officeDocument/2006/relationships/hyperlink" Target="http://skyclipart.ru/index.php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slide" Target="slide2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5" Type="http://schemas.openxmlformats.org/officeDocument/2006/relationships/slide" Target="slide3.xml"/><Relationship Id="rId10" Type="http://schemas.openxmlformats.org/officeDocument/2006/relationships/audio" Target="../media/audio3.wav"/><Relationship Id="rId4" Type="http://schemas.openxmlformats.org/officeDocument/2006/relationships/image" Target="../media/image17.jpeg"/><Relationship Id="rId9" Type="http://schemas.openxmlformats.org/officeDocument/2006/relationships/image" Target="../media/image26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3.xml"/><Relationship Id="rId3" Type="http://schemas.openxmlformats.org/officeDocument/2006/relationships/image" Target="../media/image30.jpeg"/><Relationship Id="rId7" Type="http://schemas.openxmlformats.org/officeDocument/2006/relationships/audio" Target="../media/audio3.wav"/><Relationship Id="rId12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29.png"/><Relationship Id="rId10" Type="http://schemas.openxmlformats.org/officeDocument/2006/relationships/image" Target="../media/image34.gif"/><Relationship Id="rId4" Type="http://schemas.openxmlformats.org/officeDocument/2006/relationships/audio" Target="../media/audio2.wav"/><Relationship Id="rId9" Type="http://schemas.microsoft.com/office/2007/relationships/hdphoto" Target="../media/hdphoto6.wdp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9.wdp"/><Relationship Id="rId3" Type="http://schemas.openxmlformats.org/officeDocument/2006/relationships/image" Target="../media/image30.jpeg"/><Relationship Id="rId7" Type="http://schemas.microsoft.com/office/2007/relationships/hdphoto" Target="../media/hdphoto7.wdp"/><Relationship Id="rId12" Type="http://schemas.openxmlformats.org/officeDocument/2006/relationships/image" Target="../media/image39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29.png"/><Relationship Id="rId10" Type="http://schemas.microsoft.com/office/2007/relationships/hdphoto" Target="../media/hdphoto8.wdp"/><Relationship Id="rId4" Type="http://schemas.openxmlformats.org/officeDocument/2006/relationships/slide" Target="slide2.xml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2.xml"/><Relationship Id="rId3" Type="http://schemas.openxmlformats.org/officeDocument/2006/relationships/image" Target="../media/image30.jpeg"/><Relationship Id="rId7" Type="http://schemas.openxmlformats.org/officeDocument/2006/relationships/image" Target="../media/image42.png"/><Relationship Id="rId12" Type="http://schemas.microsoft.com/office/2007/relationships/hdphoto" Target="../media/hdphoto12.wdp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29.png"/><Relationship Id="rId10" Type="http://schemas.microsoft.com/office/2007/relationships/hdphoto" Target="../media/hdphoto11.wdp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2.xml"/><Relationship Id="rId18" Type="http://schemas.openxmlformats.org/officeDocument/2006/relationships/slide" Target="slide21.xml"/><Relationship Id="rId3" Type="http://schemas.openxmlformats.org/officeDocument/2006/relationships/image" Target="../media/image30.jpeg"/><Relationship Id="rId7" Type="http://schemas.openxmlformats.org/officeDocument/2006/relationships/slide" Target="slide12.xml"/><Relationship Id="rId12" Type="http://schemas.openxmlformats.org/officeDocument/2006/relationships/slide" Target="slide20.xml"/><Relationship Id="rId17" Type="http://schemas.openxmlformats.org/officeDocument/2006/relationships/slide" Target="slide19.xml"/><Relationship Id="rId2" Type="http://schemas.openxmlformats.org/officeDocument/2006/relationships/notesSlide" Target="../notesSlides/notesSlide9.xml"/><Relationship Id="rId16" Type="http://schemas.openxmlformats.org/officeDocument/2006/relationships/slide" Target="slide25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8.xml"/><Relationship Id="rId5" Type="http://schemas.openxmlformats.org/officeDocument/2006/relationships/slide" Target="slide10.xml"/><Relationship Id="rId15" Type="http://schemas.openxmlformats.org/officeDocument/2006/relationships/slide" Target="slide17.xml"/><Relationship Id="rId10" Type="http://schemas.openxmlformats.org/officeDocument/2006/relationships/slide" Target="slide24.xml"/><Relationship Id="rId19" Type="http://schemas.openxmlformats.org/officeDocument/2006/relationships/slide" Target="slide23.xml"/><Relationship Id="rId4" Type="http://schemas.openxmlformats.org/officeDocument/2006/relationships/slide" Target="slide2.xml"/><Relationship Id="rId9" Type="http://schemas.openxmlformats.org/officeDocument/2006/relationships/slide" Target="slide16.xml"/><Relationship Id="rId14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esktop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esktop\96089445-1024x843_5a4b8e04bb5d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 rot="20843980">
            <a:off x="1797459" y="4938463"/>
            <a:ext cx="2088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Для детей дошкольного возраста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201" y="6334780"/>
            <a:ext cx="8137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Зинурова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В.Н., воспитатель 1 кв. 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536414">
            <a:off x="4652464" y="3154801"/>
            <a:ext cx="25731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Интерактивный           тренажер  по   обучению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грамоте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2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4" name="Группа 23"/>
          <p:cNvGrpSpPr/>
          <p:nvPr/>
        </p:nvGrpSpPr>
        <p:grpSpPr>
          <a:xfrm>
            <a:off x="1259632" y="2852936"/>
            <a:ext cx="2116933" cy="3213980"/>
            <a:chOff x="1122619" y="2920364"/>
            <a:chExt cx="2116933" cy="321398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122619" y="2920364"/>
              <a:ext cx="2116933" cy="3213980"/>
              <a:chOff x="1115616" y="548680"/>
              <a:chExt cx="2116933" cy="3213980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1273982" y="1998464"/>
                <a:ext cx="1800200" cy="1764196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Равнобедренный треугольник 3"/>
              <p:cNvSpPr/>
              <p:nvPr/>
            </p:nvSpPr>
            <p:spPr>
              <a:xfrm>
                <a:off x="1115616" y="548680"/>
                <a:ext cx="2116933" cy="1449784"/>
              </a:xfrm>
              <a:prstGeom prst="triangl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1634022" y="2394508"/>
                <a:ext cx="1080120" cy="97210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/>
                  <a:t>«М»</a:t>
                </a:r>
                <a:endParaRPr lang="ru-RU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626675" y="4856274"/>
              <a:ext cx="10823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«М»</a:t>
              </a:r>
              <a:endPara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88424" y="6165304"/>
            <a:ext cx="71365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28" y="794524"/>
            <a:ext cx="1535931" cy="1727471"/>
          </a:xfrm>
          <a:prstGeom prst="rect">
            <a:avLst/>
          </a:prstGeom>
        </p:spPr>
      </p:pic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7558900" y="6165304"/>
            <a:ext cx="652705" cy="5994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83" y="898769"/>
            <a:ext cx="1500743" cy="1665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68" y="856171"/>
            <a:ext cx="1626906" cy="1626906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72" y="814568"/>
            <a:ext cx="1555387" cy="1710111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71" y="957310"/>
            <a:ext cx="1516611" cy="1545226"/>
          </a:xfrm>
          <a:prstGeom prst="rect">
            <a:avLst/>
          </a:prstGeom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7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39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2 -0.01459 L 0.2757 0.5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81481E-6 L 0.02552 0.4891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1597 0.4981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683568" y="2708920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15616" y="4725144"/>
            <a:ext cx="13022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«Мь»</a:t>
            </a:r>
            <a:endParaRPr lang="ru-RU" sz="3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66896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572857" y="6135907"/>
            <a:ext cx="580697" cy="5941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65" y="826450"/>
            <a:ext cx="1555387" cy="171011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24" y="999854"/>
            <a:ext cx="1516611" cy="1545226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32" y="719169"/>
            <a:ext cx="1418319" cy="1763908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032560"/>
            <a:ext cx="1734579" cy="1734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6471" l="0" r="84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62842"/>
            <a:ext cx="1499769" cy="1458046"/>
          </a:xfrm>
          <a:prstGeom prst="rect">
            <a:avLst/>
          </a:prstGeom>
        </p:spPr>
      </p:pic>
      <p:pic>
        <p:nvPicPr>
          <p:cNvPr id="19" name="Picture 3" descr="C:\Users\Пользователь\Desktop\1144315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827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11841E-6 L -0.1868 0.4750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0" y="2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35708E-6 L -0.17517 0.44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0" y="2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9.89824E-7 L 0.2724 0.483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0" y="2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755576" y="2780928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31640" y="4797152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86684" y="6153981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95" l="40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" y="973348"/>
            <a:ext cx="1774324" cy="1728192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33" y="1016631"/>
            <a:ext cx="1801776" cy="16049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28" l="0" r="984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46" y="622570"/>
            <a:ext cx="1231966" cy="1967864"/>
          </a:xfrm>
          <a:prstGeom prst="rect">
            <a:avLst/>
          </a:prstGeom>
        </p:spPr>
      </p:pic>
      <p:sp>
        <p:nvSpPr>
          <p:cNvPr id="22" name="Управляющая кнопка: домой 21">
            <a:hlinkClick r:id="rId10" action="ppaction://hlinksldjump" highlightClick="1"/>
          </p:cNvPr>
          <p:cNvSpPr/>
          <p:nvPr/>
        </p:nvSpPr>
        <p:spPr>
          <a:xfrm>
            <a:off x="7542300" y="6190469"/>
            <a:ext cx="540060" cy="51392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774812"/>
            <a:ext cx="1777996" cy="1846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61380"/>
            <a:ext cx="1495425" cy="1300104"/>
          </a:xfrm>
          <a:prstGeom prst="rect">
            <a:avLst/>
          </a:prstGeom>
        </p:spPr>
      </p:pic>
      <p:pic>
        <p:nvPicPr>
          <p:cNvPr id="25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0199 L 0.37952 0.4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0.08368 0.4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" y="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04618 0.4863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971600" y="2996952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03648" y="4941168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«Сь»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86684" y="6153981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омой 21">
            <a:hlinkClick r:id="rId4" action="ppaction://hlinksldjump" highlightClick="1"/>
          </p:cNvPr>
          <p:cNvSpPr/>
          <p:nvPr/>
        </p:nvSpPr>
        <p:spPr>
          <a:xfrm>
            <a:off x="7525388" y="6228783"/>
            <a:ext cx="636970" cy="51392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45948"/>
            <a:ext cx="1777996" cy="1846798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608" y="843440"/>
            <a:ext cx="1837442" cy="1837442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476" y="931576"/>
            <a:ext cx="1317501" cy="166117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92" y="843440"/>
            <a:ext cx="1587848" cy="192771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74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93" y="1035023"/>
            <a:ext cx="1569530" cy="1397726"/>
          </a:xfrm>
          <a:prstGeom prst="rect">
            <a:avLst/>
          </a:prstGeom>
        </p:spPr>
      </p:pic>
      <p:pic>
        <p:nvPicPr>
          <p:cNvPr id="19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543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32795 0.5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0.21875 0.4990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-0.17986 0.5201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3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755576" y="2924944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31640" y="4941168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57660" y="6197663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09" y="1018991"/>
            <a:ext cx="1909716" cy="1749293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80" y="1061969"/>
            <a:ext cx="2280154" cy="1706315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74" y="811335"/>
            <a:ext cx="1678098" cy="187066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550" y="1018991"/>
            <a:ext cx="1700808" cy="1700808"/>
          </a:xfrm>
          <a:prstGeom prst="rect">
            <a:avLst/>
          </a:prstGeom>
        </p:spPr>
      </p:pic>
      <p:sp>
        <p:nvSpPr>
          <p:cNvPr id="21" name="Управляющая кнопка: домой 20">
            <a:hlinkClick r:id="rId10" action="ppaction://hlinksldjump" highlightClick="1"/>
          </p:cNvPr>
          <p:cNvSpPr/>
          <p:nvPr/>
        </p:nvSpPr>
        <p:spPr>
          <a:xfrm>
            <a:off x="7524328" y="6197663"/>
            <a:ext cx="573314" cy="532382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178" y="757517"/>
            <a:ext cx="1903457" cy="1903457"/>
          </a:xfrm>
          <a:prstGeom prst="rect">
            <a:avLst/>
          </a:prstGeom>
        </p:spPr>
      </p:pic>
      <p:pic>
        <p:nvPicPr>
          <p:cNvPr id="25" name="Picture 3" descr="C:\Users\Пользователь\Desktop\114431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324 L 0.36354 0.489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" y="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66512E-6 L 0.12917 0.4895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-0.11424 0.5030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827584" y="2996952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31640" y="5013176"/>
            <a:ext cx="1132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«Зь»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57660" y="6197663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009107"/>
            <a:ext cx="1505909" cy="1678718"/>
          </a:xfrm>
          <a:prstGeom prst="rect">
            <a:avLst/>
          </a:prstGeom>
        </p:spPr>
      </p:pic>
      <p:sp>
        <p:nvSpPr>
          <p:cNvPr id="21" name="Управляющая кнопка: домой 20">
            <a:hlinkClick r:id="rId5" action="ppaction://hlinksldjump" highlightClick="1"/>
          </p:cNvPr>
          <p:cNvSpPr/>
          <p:nvPr/>
        </p:nvSpPr>
        <p:spPr>
          <a:xfrm>
            <a:off x="7524328" y="6241345"/>
            <a:ext cx="608022" cy="532382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375" y="1076799"/>
            <a:ext cx="1504752" cy="15433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" y="1079526"/>
            <a:ext cx="1563818" cy="1311201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64" y="619156"/>
            <a:ext cx="1613211" cy="20165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7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46" y="981510"/>
            <a:ext cx="2280154" cy="1706315"/>
          </a:xfrm>
          <a:prstGeom prst="rect">
            <a:avLst/>
          </a:prstGeom>
        </p:spPr>
      </p:pic>
      <p:pic>
        <p:nvPicPr>
          <p:cNvPr id="19" name="Picture 3" descr="C:\Users\Пользователь\Desktop\114431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85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30417 0.50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8663 0.4724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8353E-6 L -0.11545 0.4842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539552" y="2852936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115616" y="4869160"/>
            <a:ext cx="990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66896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60" y="1059152"/>
            <a:ext cx="1623854" cy="1224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47" y="1074811"/>
            <a:ext cx="1181100" cy="1238250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9" y="727910"/>
            <a:ext cx="2012024" cy="19795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96" y="866938"/>
            <a:ext cx="942924" cy="1701517"/>
          </a:xfrm>
          <a:prstGeom prst="rect">
            <a:avLst/>
          </a:prstGeom>
        </p:spPr>
      </p:pic>
      <p:sp>
        <p:nvSpPr>
          <p:cNvPr id="22" name="Управляющая кнопка: домой 21">
            <a:hlinkClick r:id="rId9" action="ppaction://hlinksldjump" highlightClick="1"/>
          </p:cNvPr>
          <p:cNvSpPr/>
          <p:nvPr/>
        </p:nvSpPr>
        <p:spPr>
          <a:xfrm>
            <a:off x="7543880" y="6147230"/>
            <a:ext cx="584867" cy="63507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32" y="727910"/>
            <a:ext cx="1990080" cy="1791072"/>
          </a:xfrm>
          <a:prstGeom prst="rect">
            <a:avLst/>
          </a:prstGeom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7" name="Picture 3" descr="C:\Users\Пользователь\Desktop\114431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0.15938 0.5120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-0.08663 0.515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-0.14636 0.505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26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683568" y="2924944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15616" y="4941168"/>
            <a:ext cx="123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«Ль»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66896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88" y="1208751"/>
            <a:ext cx="1623854" cy="1224136"/>
          </a:xfrm>
          <a:prstGeom prst="rect">
            <a:avLst/>
          </a:prstGeom>
        </p:spPr>
      </p:pic>
      <p:sp>
        <p:nvSpPr>
          <p:cNvPr id="22" name="Управляющая кнопка: домой 21">
            <a:hlinkClick r:id="rId5" action="ppaction://hlinksldjump" highlightClick="1"/>
          </p:cNvPr>
          <p:cNvSpPr/>
          <p:nvPr/>
        </p:nvSpPr>
        <p:spPr>
          <a:xfrm>
            <a:off x="7596335" y="6192462"/>
            <a:ext cx="567261" cy="54890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" b="100000" l="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53" y="902398"/>
            <a:ext cx="2138961" cy="160422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71" y="695132"/>
            <a:ext cx="1351010" cy="1879834"/>
          </a:xfrm>
          <a:prstGeom prst="rect">
            <a:avLst/>
          </a:prstGeom>
        </p:spPr>
      </p:pic>
      <p:pic>
        <p:nvPicPr>
          <p:cNvPr id="26" name="Рисунок 25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53" y="890472"/>
            <a:ext cx="1558228" cy="1628075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7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96001"/>
            <a:ext cx="1987425" cy="1935752"/>
          </a:xfrm>
          <a:prstGeom prst="rect">
            <a:avLst/>
          </a:prstGeom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3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0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876E-7 L 0.0691 0.5240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0.0658 0.496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14409 0.4928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5" y="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611560" y="2852936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87624" y="4869160"/>
            <a:ext cx="98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16416" y="6179190"/>
            <a:ext cx="76317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73" y="1117616"/>
            <a:ext cx="1209675" cy="123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84" y="983523"/>
            <a:ext cx="1531190" cy="1506436"/>
          </a:xfrm>
          <a:prstGeom prst="rect">
            <a:avLst/>
          </a:prstGeom>
        </p:spPr>
      </p:pic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7596336" y="6139172"/>
            <a:ext cx="576064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93" y="1077153"/>
            <a:ext cx="1744550" cy="1534952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69" y="936502"/>
            <a:ext cx="1733953" cy="1616911"/>
          </a:xfrm>
          <a:prstGeom prst="rect">
            <a:avLst/>
          </a:prstGeom>
        </p:spPr>
      </p:pic>
      <p:pic>
        <p:nvPicPr>
          <p:cNvPr id="25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7" name="Picture 3" descr="C:\Users\Пользователь\Desktop\114431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8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1520" y="836712"/>
            <a:ext cx="2016224" cy="1425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52451E-6 L 0.10347 0.4983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-0.13385 0.4620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07123E-6 L 0.30712 0.525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2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539552" y="2780928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71600" y="4797152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«Кь»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88424" y="6179190"/>
            <a:ext cx="691163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омой 20">
            <a:hlinkClick r:id="rId4" action="ppaction://hlinksldjump" highlightClick="1"/>
          </p:cNvPr>
          <p:cNvSpPr/>
          <p:nvPr/>
        </p:nvSpPr>
        <p:spPr>
          <a:xfrm>
            <a:off x="7668344" y="6199645"/>
            <a:ext cx="550796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" y="836712"/>
            <a:ext cx="1990080" cy="1791072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962" y="846707"/>
            <a:ext cx="1396853" cy="17810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55" y="836712"/>
            <a:ext cx="1900301" cy="17720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65" y="1196752"/>
            <a:ext cx="1209675" cy="12382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06" y="846707"/>
            <a:ext cx="1753634" cy="1484784"/>
          </a:xfrm>
          <a:prstGeom prst="rect">
            <a:avLst/>
          </a:prstGeom>
        </p:spPr>
      </p:pic>
      <p:pic>
        <p:nvPicPr>
          <p:cNvPr id="19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2492896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144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57262E-7 L 0.09392 0.4972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3876E-6 L -0.10382 0.519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10851 0.511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Пользователь\Desktop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\Desktop\2267203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8149418" cy="5738019"/>
          </a:xfrm>
          <a:prstGeom prst="rect">
            <a:avLst/>
          </a:prstGeom>
          <a:noFill/>
        </p:spPr>
      </p:pic>
      <p:sp>
        <p:nvSpPr>
          <p:cNvPr id="4" name="Скругленный прямоугольник 3">
            <a:hlinkClick r:id="rId5" action="ppaction://hlinksldjump">
              <a:snd r:embed="rId6" name="chimes.wav"/>
            </a:hlinkClick>
          </p:cNvPr>
          <p:cNvSpPr/>
          <p:nvPr/>
        </p:nvSpPr>
        <p:spPr>
          <a:xfrm>
            <a:off x="1331640" y="908720"/>
            <a:ext cx="2591010" cy="8640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«Найди слова с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заданным  звуком»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8114338" y="6070419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>
            <a:hlinkClick r:id="rId7" action="ppaction://hlinksldjump">
              <a:snd r:embed="rId6" name="chimes.wav"/>
            </a:hlinkClick>
          </p:cNvPr>
          <p:cNvSpPr/>
          <p:nvPr/>
        </p:nvSpPr>
        <p:spPr>
          <a:xfrm>
            <a:off x="1331640" y="2348880"/>
            <a:ext cx="2544177" cy="8640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«Твёрдый-мягкий»</a:t>
            </a:r>
          </a:p>
        </p:txBody>
      </p:sp>
      <p:sp>
        <p:nvSpPr>
          <p:cNvPr id="56" name="Скругленный прямоугольник 55">
            <a:hlinkClick r:id="rId8" action="ppaction://hlinksldjump">
              <a:snd r:embed="rId6" name="chimes.wav"/>
            </a:hlinkClick>
          </p:cNvPr>
          <p:cNvSpPr/>
          <p:nvPr/>
        </p:nvSpPr>
        <p:spPr>
          <a:xfrm>
            <a:off x="1259632" y="3789040"/>
            <a:ext cx="2494308" cy="8640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«Измерь слово»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(слоговый состав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2411760" y="4437112"/>
            <a:ext cx="1774837" cy="720080"/>
            <a:chOff x="193408" y="1477550"/>
            <a:chExt cx="8771080" cy="2613948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490" r="38061"/>
            <a:stretch/>
          </p:blipFill>
          <p:spPr>
            <a:xfrm>
              <a:off x="1331640" y="2130515"/>
              <a:ext cx="2701835" cy="1922613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795" r="37795"/>
            <a:stretch/>
          </p:blipFill>
          <p:spPr>
            <a:xfrm>
              <a:off x="2915816" y="2099518"/>
              <a:ext cx="2629238" cy="1991980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2172098"/>
              <a:ext cx="1838200" cy="1896090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2159395"/>
              <a:ext cx="1872208" cy="1908793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408" y="1988840"/>
              <a:ext cx="2483768" cy="2064288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4057" b="44057"/>
            <a:stretch/>
          </p:blipFill>
          <p:spPr>
            <a:xfrm>
              <a:off x="1435292" y="1477550"/>
              <a:ext cx="722039" cy="1389096"/>
            </a:xfrm>
            <a:prstGeom prst="rect">
              <a:avLst/>
            </a:prstGeom>
          </p:spPr>
        </p:pic>
      </p:grpSp>
      <p:grpSp>
        <p:nvGrpSpPr>
          <p:cNvPr id="67" name="Группа 66"/>
          <p:cNvGrpSpPr/>
          <p:nvPr/>
        </p:nvGrpSpPr>
        <p:grpSpPr>
          <a:xfrm rot="484464">
            <a:off x="3308518" y="2926575"/>
            <a:ext cx="1086806" cy="541765"/>
            <a:chOff x="1526494" y="3258380"/>
            <a:chExt cx="5914909" cy="3213980"/>
          </a:xfrm>
        </p:grpSpPr>
        <p:grpSp>
          <p:nvGrpSpPr>
            <p:cNvPr id="68" name="Группа 67"/>
            <p:cNvGrpSpPr/>
            <p:nvPr/>
          </p:nvGrpSpPr>
          <p:grpSpPr>
            <a:xfrm>
              <a:off x="1526494" y="3258380"/>
              <a:ext cx="2116933" cy="3213980"/>
              <a:chOff x="1115616" y="548680"/>
              <a:chExt cx="2116933" cy="3213980"/>
            </a:xfrm>
          </p:grpSpPr>
          <p:sp>
            <p:nvSpPr>
              <p:cNvPr id="73" name="Прямоугольник 72"/>
              <p:cNvSpPr/>
              <p:nvPr/>
            </p:nvSpPr>
            <p:spPr>
              <a:xfrm>
                <a:off x="1273982" y="1998464"/>
                <a:ext cx="1800200" cy="1764196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Равнобедренный треугольник 73"/>
              <p:cNvSpPr/>
              <p:nvPr/>
            </p:nvSpPr>
            <p:spPr>
              <a:xfrm>
                <a:off x="1115616" y="548680"/>
                <a:ext cx="2116933" cy="1449784"/>
              </a:xfrm>
              <a:prstGeom prst="triangl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>
                <a:off x="1634022" y="2394508"/>
                <a:ext cx="1080120" cy="97210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9" name="Группа 68"/>
            <p:cNvGrpSpPr/>
            <p:nvPr/>
          </p:nvGrpSpPr>
          <p:grpSpPr>
            <a:xfrm>
              <a:off x="5324470" y="3258380"/>
              <a:ext cx="2116933" cy="3213980"/>
              <a:chOff x="1115616" y="548680"/>
              <a:chExt cx="2116933" cy="3213980"/>
            </a:xfrm>
            <a:solidFill>
              <a:srgbClr val="92D050"/>
            </a:solidFill>
          </p:grpSpPr>
          <p:sp>
            <p:nvSpPr>
              <p:cNvPr id="70" name="Прямоугольник 69"/>
              <p:cNvSpPr/>
              <p:nvPr/>
            </p:nvSpPr>
            <p:spPr>
              <a:xfrm>
                <a:off x="1273982" y="1998464"/>
                <a:ext cx="1800200" cy="1764196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Равнобедренный треугольник 70"/>
              <p:cNvSpPr/>
              <p:nvPr/>
            </p:nvSpPr>
            <p:spPr>
              <a:xfrm>
                <a:off x="1115616" y="548680"/>
                <a:ext cx="2116933" cy="1449784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1634022" y="2394508"/>
                <a:ext cx="1080120" cy="9721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6" name="Скругленный прямоугольник 95">
            <a:hlinkClick r:id="rId15" action="ppaction://hlinksldjump">
              <a:snd r:embed="rId6" name="chimes.wav"/>
            </a:hlinkClick>
          </p:cNvPr>
          <p:cNvSpPr/>
          <p:nvPr/>
        </p:nvSpPr>
        <p:spPr>
          <a:xfrm>
            <a:off x="4860032" y="1196752"/>
            <a:ext cx="2005301" cy="8640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«Гусеница»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Скругленный прямоугольник 96">
            <a:hlinkClick r:id="rId16" action="ppaction://hlinksldjump">
              <a:snd r:embed="rId6" name="chimes.wav"/>
            </a:hlinkClick>
          </p:cNvPr>
          <p:cNvSpPr/>
          <p:nvPr/>
        </p:nvSpPr>
        <p:spPr>
          <a:xfrm>
            <a:off x="4932040" y="3429000"/>
            <a:ext cx="2373156" cy="8640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«Подбери слова»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(звуковой анализ)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0" name="Группа 79"/>
          <p:cNvGrpSpPr/>
          <p:nvPr/>
        </p:nvGrpSpPr>
        <p:grpSpPr>
          <a:xfrm rot="20389173">
            <a:off x="6302508" y="4178144"/>
            <a:ext cx="1546541" cy="706106"/>
            <a:chOff x="2099320" y="2077616"/>
            <a:chExt cx="5589849" cy="1800200"/>
          </a:xfrm>
        </p:grpSpPr>
        <p:sp>
          <p:nvSpPr>
            <p:cNvPr id="81" name="Прямоугольник 80"/>
            <p:cNvSpPr/>
            <p:nvPr/>
          </p:nvSpPr>
          <p:spPr>
            <a:xfrm>
              <a:off x="2099320" y="2077616"/>
              <a:ext cx="1872208" cy="18002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3992353" y="2077616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5816961" y="207761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1" name="Picture 3" descr="C:\Users\Пользователь\Desktop\c8c48502fa7598bca96c78851a18824c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908720"/>
            <a:ext cx="1112107" cy="1944216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750848_963e8d113842496283d8a2f7605ad7a3.png_srz_134_150_85_22_0.50_1.20_0.00_png_srz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63888" y="764704"/>
            <a:ext cx="921692" cy="1049200"/>
          </a:xfrm>
          <a:prstGeom prst="rect">
            <a:avLst/>
          </a:prstGeom>
          <a:noFill/>
        </p:spPr>
      </p:pic>
      <p:pic>
        <p:nvPicPr>
          <p:cNvPr id="2053" name="Picture 5" descr="C:\Users\Пользователь\Desktop\kartochki_alfavit3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80154">
            <a:off x="898263" y="616898"/>
            <a:ext cx="838928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618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323528" y="2852936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99592" y="4869160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16416" y="6165304"/>
            <a:ext cx="76317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омой 20">
            <a:hlinkClick r:id="rId4" action="ppaction://hlinksldjump" highlightClick="1"/>
          </p:cNvPr>
          <p:cNvSpPr/>
          <p:nvPr/>
        </p:nvSpPr>
        <p:spPr>
          <a:xfrm>
            <a:off x="7596336" y="6227189"/>
            <a:ext cx="560802" cy="5216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558" b="5558"/>
          <a:stretch/>
        </p:blipFill>
        <p:spPr>
          <a:xfrm>
            <a:off x="296136" y="908720"/>
            <a:ext cx="1927418" cy="1834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0768"/>
            <a:ext cx="1514446" cy="1095061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91" y="890187"/>
            <a:ext cx="1714128" cy="1727952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72" b="89809" l="100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80" y="980002"/>
            <a:ext cx="1872208" cy="176362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01" y="874230"/>
            <a:ext cx="1631030" cy="1631030"/>
          </a:xfrm>
          <a:prstGeom prst="rect">
            <a:avLst/>
          </a:prstGeom>
        </p:spPr>
      </p:pic>
      <p:pic>
        <p:nvPicPr>
          <p:cNvPr id="19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5319E-6 L 0.23611 0.506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6296E-6 L 0.2059 0.496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0.19671 0.4951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0" y="2636912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67544" y="4581128"/>
            <a:ext cx="122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«Дь»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16416" y="6165304"/>
            <a:ext cx="76317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76" y="913987"/>
            <a:ext cx="2271483" cy="12885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37051"/>
            <a:ext cx="1723796" cy="2016336"/>
          </a:xfrm>
          <a:prstGeom prst="rect">
            <a:avLst/>
          </a:prstGeom>
        </p:spPr>
      </p:pic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7596336" y="6188697"/>
            <a:ext cx="585249" cy="56474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825435"/>
            <a:ext cx="1714128" cy="1727952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21" y="595095"/>
            <a:ext cx="1598690" cy="1998363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56" y="833954"/>
            <a:ext cx="2086340" cy="1597298"/>
          </a:xfrm>
          <a:prstGeom prst="rect">
            <a:avLst/>
          </a:prstGeom>
        </p:spPr>
      </p:pic>
      <p:pic>
        <p:nvPicPr>
          <p:cNvPr id="25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27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26549E-6 L 0.19202 0.513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0" y="2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12673E-6 L 0.19722 0.4738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2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54487E-6 L -0.1724 0.463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323528" y="2852936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99592" y="4869160"/>
            <a:ext cx="939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08820" y="6179190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352" y="1268760"/>
            <a:ext cx="1945621" cy="14226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4" y="557972"/>
            <a:ext cx="1905000" cy="2381250"/>
          </a:xfrm>
          <a:prstGeom prst="rect">
            <a:avLst/>
          </a:prstGeom>
        </p:spPr>
      </p:pic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7524328" y="6093296"/>
            <a:ext cx="578578" cy="55486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56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846" y="826864"/>
            <a:ext cx="1829743" cy="1843466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26" y="974468"/>
            <a:ext cx="2057598" cy="1614661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764704"/>
            <a:ext cx="1837442" cy="1837442"/>
          </a:xfrm>
          <a:prstGeom prst="rect">
            <a:avLst/>
          </a:prstGeom>
        </p:spPr>
      </p:pic>
      <p:pic>
        <p:nvPicPr>
          <p:cNvPr id="19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4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193787"/>
      </p:ext>
    </p:extLst>
  </p:cSld>
  <p:clrMapOvr>
    <a:masterClrMapping/>
  </p:clrMapOvr>
  <p:transition spd="slow"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6531E-6 L 0.27864 0.49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03663 0.4657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23287"/>
                                    </p:animMotion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1401 0.4423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179512" y="2924944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83568" y="5013176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«Рь»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08820" y="6179190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5" y="826148"/>
            <a:ext cx="1180377" cy="1866159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9290" y="1086602"/>
            <a:ext cx="1481754" cy="1397120"/>
          </a:xfrm>
          <a:prstGeom prst="rect">
            <a:avLst/>
          </a:prstGeom>
        </p:spPr>
      </p:pic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7596336" y="6144834"/>
            <a:ext cx="578578" cy="55486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52083"/>
            <a:ext cx="1974813" cy="18267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06907">
            <a:off x="7197843" y="951568"/>
            <a:ext cx="1912270" cy="1912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1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86602"/>
            <a:ext cx="2077616" cy="1558212"/>
          </a:xfrm>
          <a:prstGeom prst="rect">
            <a:avLst/>
          </a:prstGeom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5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46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12303E-7 L 0.10469 0.473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2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8.69565E-7 L -0.10556 0.448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00" y="2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08141E-6 L -0.13177 0.4421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0" y="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467544" y="2636912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43608" y="465313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44408" y="6169953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3" y="908720"/>
            <a:ext cx="1438537" cy="1371487"/>
          </a:xfrm>
          <a:prstGeom prst="rect">
            <a:avLst/>
          </a:prstGeom>
        </p:spPr>
      </p:pic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7524328" y="6169953"/>
            <a:ext cx="634002" cy="537987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89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76" y="908720"/>
            <a:ext cx="1656184" cy="16561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67" y="908719"/>
            <a:ext cx="1303744" cy="15731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9388">
            <a:off x="7346729" y="922689"/>
            <a:ext cx="1661562" cy="1661562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68" y="908720"/>
            <a:ext cx="1616968" cy="1616968"/>
          </a:xfrm>
          <a:prstGeom prst="rect">
            <a:avLst/>
          </a:prstGeom>
        </p:spPr>
      </p:pic>
      <p:pic>
        <p:nvPicPr>
          <p:cNvPr id="23" name="Picture 3" descr="C:\Users\Пользователь\Desktop\114431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52451E-6 L 0.07847 0.4773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5717E-6 L 0.07066 0.4625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21319 0.4858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0" y="2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323528" y="2780928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55576" y="4797152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«Нь»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08821" y="6093296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85" y="1052736"/>
            <a:ext cx="1438537" cy="1371487"/>
          </a:xfrm>
          <a:prstGeom prst="rect">
            <a:avLst/>
          </a:prstGeom>
        </p:spPr>
      </p:pic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7596336" y="6192058"/>
            <a:ext cx="561994" cy="537987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1760244" cy="1480735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53" y="963876"/>
            <a:ext cx="1621663" cy="1504176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74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124744"/>
            <a:ext cx="1569530" cy="1397726"/>
          </a:xfrm>
          <a:prstGeom prst="rect">
            <a:avLst/>
          </a:prstGeom>
        </p:spPr>
      </p:pic>
      <p:pic>
        <p:nvPicPr>
          <p:cNvPr id="26" name="Picture 3" descr="C:\Users\Пользователь\Desktop\1144315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  <p:pic>
        <p:nvPicPr>
          <p:cNvPr id="27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9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836712"/>
            <a:ext cx="2016224" cy="1425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178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8.69565E-7 L 0.25035 0.49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5717E-6 L 0.05833 0.487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07123E-6 L 0.0158 0.5150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2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340768"/>
            <a:ext cx="8712968" cy="3800213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у детей понятие «слог»; упражнять в делении слов на слоги, определении количества слогов в слове.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-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перехода к заданиям в произвольном порядке используйте гиперссылки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а к описанию игры  -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Выбор слов в каждом задании осуществляется нажатием на предметные картинки в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правой части слайда.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УСПЕХОВ!</a:t>
            </a:r>
            <a:b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33" y="365221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«Измерь слово»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6948264" y="6137920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90" r="38061"/>
          <a:stretch/>
        </p:blipFill>
        <p:spPr>
          <a:xfrm>
            <a:off x="1777118" y="3884307"/>
            <a:ext cx="1796683" cy="1818535"/>
          </a:xfrm>
          <a:prstGeom prst="rect">
            <a:avLst/>
          </a:prstGeom>
        </p:spPr>
      </p:pic>
      <p:pic>
        <p:nvPicPr>
          <p:cNvPr id="30" name="Рисунок 2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61" y="3996276"/>
            <a:ext cx="1388132" cy="1638819"/>
          </a:xfrm>
          <a:prstGeom prst="rect">
            <a:avLst/>
          </a:prstGeom>
        </p:spPr>
      </p:pic>
      <p:pic>
        <p:nvPicPr>
          <p:cNvPr id="31" name="Рисунок 3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91" y="3974410"/>
            <a:ext cx="1425143" cy="179613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5" y="3697493"/>
            <a:ext cx="1651672" cy="189234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057" b="44057"/>
          <a:stretch/>
        </p:blipFill>
        <p:spPr>
          <a:xfrm>
            <a:off x="1661601" y="3573016"/>
            <a:ext cx="480146" cy="962542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610491" y="5551098"/>
            <a:ext cx="7720926" cy="410169"/>
            <a:chOff x="117914" y="5157192"/>
            <a:chExt cx="8718260" cy="619433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17914" y="5284719"/>
              <a:ext cx="871826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7914" y="5661248"/>
              <a:ext cx="871826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19932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1115616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>
              <a:off x="1691680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2193480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2718671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>
              <a:off x="3167844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>
              <a:off x="6660232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>
              <a:off x="6228184" y="5200561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5724128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5228216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4680012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4175956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3656608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>
              <a:off x="8012979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>
              <a:off x="7596336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7120447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95" r="37795"/>
          <a:stretch/>
        </p:blipFill>
        <p:spPr>
          <a:xfrm>
            <a:off x="6948264" y="1844824"/>
            <a:ext cx="601497" cy="455709"/>
          </a:xfrm>
          <a:prstGeom prst="rect">
            <a:avLst/>
          </a:prstGeom>
        </p:spPr>
      </p:pic>
      <p:sp>
        <p:nvSpPr>
          <p:cNvPr id="36" name="Управляющая кнопка: домой 35">
            <a:hlinkClick r:id="" action="ppaction://hlinkshowjump?jump=firstslide" highlightClick="1"/>
          </p:cNvPr>
          <p:cNvSpPr/>
          <p:nvPr/>
        </p:nvSpPr>
        <p:spPr>
          <a:xfrm>
            <a:off x="6372200" y="2564904"/>
            <a:ext cx="326156" cy="2222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56" y="4005063"/>
            <a:ext cx="1342016" cy="1584771"/>
          </a:xfrm>
          <a:prstGeom prst="rect">
            <a:avLst/>
          </a:prstGeom>
        </p:spPr>
      </p:pic>
      <p:pic>
        <p:nvPicPr>
          <p:cNvPr id="39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3568" y="260648"/>
            <a:ext cx="1527636" cy="1080120"/>
          </a:xfrm>
          <a:prstGeom prst="rect">
            <a:avLst/>
          </a:prstGeom>
          <a:noFill/>
        </p:spPr>
      </p:pic>
      <p:pic>
        <p:nvPicPr>
          <p:cNvPr id="40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59832" y="2708920"/>
            <a:ext cx="653734" cy="462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41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29" r="39000"/>
          <a:stretch/>
        </p:blipFill>
        <p:spPr>
          <a:xfrm>
            <a:off x="-1908720" y="980728"/>
            <a:ext cx="5580000" cy="397070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427984" y="476672"/>
            <a:ext cx="0" cy="599225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348880"/>
            <a:ext cx="1897508" cy="1080120"/>
          </a:xfrm>
          <a:prstGeom prst="rect">
            <a:avLst/>
          </a:prstGeom>
        </p:spPr>
      </p:pic>
      <p:sp>
        <p:nvSpPr>
          <p:cNvPr id="17" name="Стрелка вправо 16">
            <a:hlinkClick r:id="" action="ppaction://hlinkshowjump?jump=nextslide"/>
          </p:cNvPr>
          <p:cNvSpPr/>
          <p:nvPr/>
        </p:nvSpPr>
        <p:spPr>
          <a:xfrm>
            <a:off x="8316416" y="6165304"/>
            <a:ext cx="660898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7563905" y="6240967"/>
            <a:ext cx="543633" cy="45454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20688"/>
            <a:ext cx="876300" cy="12382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3056"/>
            <a:ext cx="1124292" cy="174579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67" b="98333" l="1333" r="98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1840604" cy="184060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76672"/>
            <a:ext cx="1607625" cy="1607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04864"/>
            <a:ext cx="1383043" cy="1383043"/>
          </a:xfrm>
          <a:prstGeom prst="rect">
            <a:avLst/>
          </a:prstGeom>
        </p:spPr>
      </p:pic>
      <p:pic>
        <p:nvPicPr>
          <p:cNvPr id="16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  <p:pic>
        <p:nvPicPr>
          <p:cNvPr id="20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55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4 -0.06064 L -0.54462 0.39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91 0.00672 L -0.62084 0.426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47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03 -0.03635 L -0.33351 0.2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24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-0.06597 L -0.24549 -0.0659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644008" y="260648"/>
            <a:ext cx="0" cy="604867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95" r="37795"/>
          <a:stretch/>
        </p:blipFill>
        <p:spPr>
          <a:xfrm>
            <a:off x="-1908720" y="908720"/>
            <a:ext cx="5400600" cy="4091637"/>
          </a:xfrm>
          <a:prstGeom prst="rect">
            <a:avLst/>
          </a:prstGeom>
        </p:spPr>
      </p:pic>
      <p:sp>
        <p:nvSpPr>
          <p:cNvPr id="11" name="Стрелка вправо 10">
            <a:hlinkClick r:id="" action="ppaction://hlinkshowjump?jump=nextslide"/>
          </p:cNvPr>
          <p:cNvSpPr/>
          <p:nvPr/>
        </p:nvSpPr>
        <p:spPr>
          <a:xfrm>
            <a:off x="8299764" y="6165304"/>
            <a:ext cx="73723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7596336" y="6093296"/>
            <a:ext cx="576064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0" l="313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908720"/>
            <a:ext cx="1368152" cy="18722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46" y="260648"/>
            <a:ext cx="1228154" cy="1737838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56992"/>
            <a:ext cx="1118170" cy="16590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1846064" cy="16614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085184"/>
            <a:ext cx="1521219" cy="14993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1419598" cy="1250350"/>
          </a:xfrm>
          <a:prstGeom prst="rect">
            <a:avLst/>
          </a:prstGeom>
        </p:spPr>
      </p:pic>
      <p:pic>
        <p:nvPicPr>
          <p:cNvPr id="25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6" name="Picture 3" descr="C:\Users\Пользователь\Desktop\114431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79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0694E-6 L -0.4533 -0.014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" y="-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30035 0.1608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08233E-6 L -0.58246 0.586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" y="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52917 0.419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355976" y="476672"/>
            <a:ext cx="236" cy="590465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3699904" cy="3816424"/>
          </a:xfrm>
          <a:prstGeom prst="rect">
            <a:avLst/>
          </a:prstGeom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9142" y="6165304"/>
            <a:ext cx="754858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5" action="ppaction://hlinksldjump" highlightClick="1"/>
          </p:cNvPr>
          <p:cNvSpPr/>
          <p:nvPr/>
        </p:nvSpPr>
        <p:spPr>
          <a:xfrm>
            <a:off x="7618498" y="6130754"/>
            <a:ext cx="645121" cy="58593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1961045" cy="1818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348880"/>
            <a:ext cx="1440160" cy="1440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2049">
            <a:off x="4522509" y="4013170"/>
            <a:ext cx="2059497" cy="1571353"/>
          </a:xfrm>
          <a:prstGeom prst="rect">
            <a:avLst/>
          </a:prstGeom>
        </p:spPr>
      </p:pic>
      <p:pic>
        <p:nvPicPr>
          <p:cNvPr id="11" name="Рисунок 10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1656065" cy="1071915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0306">
            <a:off x="6076532" y="572149"/>
            <a:ext cx="2027847" cy="9643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92696"/>
            <a:ext cx="1387591" cy="1387591"/>
          </a:xfrm>
          <a:prstGeom prst="rect">
            <a:avLst/>
          </a:prstGeom>
        </p:spPr>
      </p:pic>
      <p:pic>
        <p:nvPicPr>
          <p:cNvPr id="17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1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2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6087E-6 L -0.46944 0.325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0" y="1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60777E-6 L -0.57986 0.601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0" y="3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017E-7 L -0.40938 0.083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0" y="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8409E-6 L -0.46146 0.062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C:\Users\Пользователь\Desktop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268759"/>
            <a:ext cx="8712968" cy="3800213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упражнять детей в выборе слов с заданным звуком, освоение способа интонационного выделения заданного звука в слове.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-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перехода к заданиям в произвольном порядке используйте гиперссылки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 а к описанию игры  - 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 слов в каждом задании осуществляется нажатием на предметные картинки в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верхней части слайда.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УСПЕХОВ!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1028" y="378967"/>
            <a:ext cx="8497379" cy="79451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«Найди слова с заданным звуком»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>
            <a:hlinkClick r:id="rId5" action="ppaction://hlinksldjump"/>
          </p:cNvPr>
          <p:cNvSpPr/>
          <p:nvPr/>
        </p:nvSpPr>
        <p:spPr>
          <a:xfrm>
            <a:off x="395536" y="3356992"/>
            <a:ext cx="1594089" cy="1224136"/>
          </a:xfrm>
          <a:prstGeom prst="cloudCallout">
            <a:avLst>
              <a:gd name="adj1" fmla="val -20833"/>
              <a:gd name="adj2" fmla="val 613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«Ж»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Выноска-облако 26">
            <a:hlinkClick r:id="rId6" action="ppaction://hlinksldjump"/>
          </p:cNvPr>
          <p:cNvSpPr/>
          <p:nvPr/>
        </p:nvSpPr>
        <p:spPr>
          <a:xfrm>
            <a:off x="2195736" y="3717032"/>
            <a:ext cx="1594089" cy="12241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«Ш»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Выноска-облако 27">
            <a:hlinkClick r:id="rId7" action="ppaction://hlinksldjump"/>
          </p:cNvPr>
          <p:cNvSpPr/>
          <p:nvPr/>
        </p:nvSpPr>
        <p:spPr>
          <a:xfrm>
            <a:off x="4139952" y="3861048"/>
            <a:ext cx="1594089" cy="12241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«Ц»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Выноска-облако 28">
            <a:hlinkClick r:id="rId8" action="ppaction://hlinksldjump"/>
          </p:cNvPr>
          <p:cNvSpPr/>
          <p:nvPr/>
        </p:nvSpPr>
        <p:spPr>
          <a:xfrm>
            <a:off x="6012160" y="3212976"/>
            <a:ext cx="1594089" cy="12241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«Щ»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Выноска-облако 29">
            <a:hlinkClick r:id="rId9" action="ppaction://hlinksldjump"/>
          </p:cNvPr>
          <p:cNvSpPr/>
          <p:nvPr/>
        </p:nvSpPr>
        <p:spPr>
          <a:xfrm>
            <a:off x="2987824" y="5085184"/>
            <a:ext cx="1594089" cy="12241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«Ч»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6444208" y="2276872"/>
            <a:ext cx="326156" cy="26235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-облако 6"/>
          <p:cNvSpPr/>
          <p:nvPr/>
        </p:nvSpPr>
        <p:spPr>
          <a:xfrm>
            <a:off x="7385674" y="1628800"/>
            <a:ext cx="360040" cy="3519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332656"/>
            <a:ext cx="1026220" cy="725592"/>
          </a:xfrm>
          <a:prstGeom prst="rect">
            <a:avLst/>
          </a:prstGeom>
          <a:noFill/>
        </p:spPr>
      </p:pic>
      <p:pic>
        <p:nvPicPr>
          <p:cNvPr id="24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25150" y="2132856"/>
            <a:ext cx="618850" cy="437560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80312" y="4005064"/>
            <a:ext cx="1556056" cy="2086819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4365104"/>
            <a:ext cx="3024276" cy="2268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91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427984" y="404664"/>
            <a:ext cx="11529" cy="605836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3801854" cy="3876147"/>
          </a:xfrm>
          <a:prstGeom prst="rect">
            <a:avLst/>
          </a:prstGeom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9021" y="6183156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омой 2">
            <a:hlinkClick r:id="rId5" action="ppaction://hlinksldjump" highlightClick="1"/>
          </p:cNvPr>
          <p:cNvSpPr/>
          <p:nvPr/>
        </p:nvSpPr>
        <p:spPr>
          <a:xfrm>
            <a:off x="7661132" y="6160368"/>
            <a:ext cx="576064" cy="58593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2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1600178" cy="12961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32656"/>
            <a:ext cx="2047776" cy="15358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25144"/>
            <a:ext cx="1563049" cy="15747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16832"/>
            <a:ext cx="1428391" cy="13167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1513503" cy="1513503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56992"/>
            <a:ext cx="1760244" cy="1480735"/>
          </a:xfrm>
          <a:prstGeom prst="rect">
            <a:avLst/>
          </a:prstGeom>
        </p:spPr>
      </p:pic>
      <p:pic>
        <p:nvPicPr>
          <p:cNvPr id="25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6" name="Picture 3" descr="C:\Users\Пользователь\Desktop\114431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2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51711E-6 L -0.37396 0.283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00" y="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2988E-6 L -0.44271 0.349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00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6633E-6 L -0.66094 0.418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00" y="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017E-7 L -0.29809 0.074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0" y="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00808"/>
            <a:ext cx="8712968" cy="3800213"/>
          </a:xfrm>
        </p:spPr>
        <p:txBody>
          <a:bodyPr>
            <a:normAutofit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упражнять в определении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первого и последнего звука в слове, закреплять навыки интонационного выделения звука в слове.</a:t>
            </a: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 -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оследовательный переход к следующему слайду осуществляется по стрелке.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а к описанию игры  -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Выбор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 в каждом задании осуществляется нажатием на предметные картинки в </a:t>
            </a:r>
            <a:b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нижней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части слайда.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Последующее слово начинается со звука, на который заканчивается 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предыдущее слово.</a:t>
            </a:r>
            <a:endParaRPr lang="ru-RU" sz="1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УСПЕХА!</a:t>
            </a:r>
            <a:b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79557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«Гусеница»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" action="ppaction://hlinkshowjump?jump=firstslide" highlightClick="1"/>
          </p:cNvPr>
          <p:cNvSpPr/>
          <p:nvPr/>
        </p:nvSpPr>
        <p:spPr>
          <a:xfrm>
            <a:off x="6300192" y="2492896"/>
            <a:ext cx="326156" cy="2222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32656"/>
            <a:ext cx="1629478" cy="1152128"/>
          </a:xfrm>
          <a:prstGeom prst="rect">
            <a:avLst/>
          </a:prstGeom>
          <a:noFill/>
        </p:spPr>
      </p:pic>
      <p:pic>
        <p:nvPicPr>
          <p:cNvPr id="17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6043384"/>
            <a:ext cx="1152128" cy="814616"/>
          </a:xfrm>
          <a:prstGeom prst="rect">
            <a:avLst/>
          </a:prstGeom>
          <a:noFill/>
        </p:spPr>
      </p:pic>
      <p:pic>
        <p:nvPicPr>
          <p:cNvPr id="18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3" y="2636912"/>
            <a:ext cx="611054" cy="432048"/>
          </a:xfrm>
          <a:prstGeom prst="rect">
            <a:avLst/>
          </a:prstGeom>
          <a:noFill/>
        </p:spPr>
      </p:pic>
      <p:pic>
        <p:nvPicPr>
          <p:cNvPr id="3074" name="Picture 2" descr="C:\Users\Пользователь\Desktop\рабочка к презентации\c8c48502fa7598bca96c78851a18824c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158718">
            <a:off x="4017171" y="3830433"/>
            <a:ext cx="1450375" cy="2535585"/>
          </a:xfrm>
          <a:prstGeom prst="rect">
            <a:avLst/>
          </a:prstGeom>
          <a:noFill/>
        </p:spPr>
      </p:pic>
      <p:pic>
        <p:nvPicPr>
          <p:cNvPr id="19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71703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10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447299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668344" y="6058546"/>
            <a:ext cx="648072" cy="682822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92104"/>
            <a:ext cx="1268059" cy="1736893"/>
          </a:xfrm>
          <a:prstGeom prst="rect">
            <a:avLst/>
          </a:prstGeom>
        </p:spPr>
      </p:pic>
      <p:pic>
        <p:nvPicPr>
          <p:cNvPr id="18" name="Рисунок 1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-79947" y="4445581"/>
            <a:ext cx="1636813" cy="912579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66" y="4128710"/>
            <a:ext cx="1417911" cy="1551219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89" y="4330682"/>
            <a:ext cx="1384774" cy="1384774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96781"/>
            <a:ext cx="1717700" cy="1844824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81" y="3881268"/>
            <a:ext cx="1468906" cy="1798661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83" y="4032308"/>
            <a:ext cx="1837442" cy="1837442"/>
          </a:xfrm>
          <a:prstGeom prst="rect">
            <a:avLst/>
          </a:prstGeom>
        </p:spPr>
      </p:pic>
      <p:pic>
        <p:nvPicPr>
          <p:cNvPr id="31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06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-0.02622 -0.5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-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>
            <a:hlinkClick r:id="" action="ppaction://hlinkshowjump?jump=nextslide"/>
          </p:cNvPr>
          <p:cNvSpPr/>
          <p:nvPr/>
        </p:nvSpPr>
        <p:spPr>
          <a:xfrm>
            <a:off x="8316416" y="6168346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4" action="ppaction://hlinksldjump" highlightClick="1"/>
          </p:cNvPr>
          <p:cNvSpPr/>
          <p:nvPr/>
        </p:nvSpPr>
        <p:spPr>
          <a:xfrm>
            <a:off x="7592949" y="6132344"/>
            <a:ext cx="572677" cy="57176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13190"/>
            <a:ext cx="1837442" cy="1837442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1958345" y="4508105"/>
            <a:ext cx="1636813" cy="912579"/>
          </a:xfrm>
          <a:prstGeom prst="rect">
            <a:avLst/>
          </a:prstGeom>
        </p:spPr>
      </p:pic>
      <p:pic>
        <p:nvPicPr>
          <p:cNvPr id="26" name="Рисунок 25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2" y="4274935"/>
            <a:ext cx="1384774" cy="1384774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1" y="4044708"/>
            <a:ext cx="1717700" cy="1844824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6" y="3861048"/>
            <a:ext cx="1468906" cy="1798661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99" y="4260195"/>
            <a:ext cx="1417911" cy="1551219"/>
          </a:xfrm>
          <a:prstGeom prst="rect">
            <a:avLst/>
          </a:prstGeom>
        </p:spPr>
      </p:pic>
      <p:pic>
        <p:nvPicPr>
          <p:cNvPr id="31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16216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7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1042 L -0.16614 -0.528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>
            <a:hlinkClick r:id="" action="ppaction://hlinkshowjump?jump=nextslide"/>
          </p:cNvPr>
          <p:cNvSpPr/>
          <p:nvPr/>
        </p:nvSpPr>
        <p:spPr>
          <a:xfrm>
            <a:off x="8375291" y="6165304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4" action="ppaction://hlinksldjump" highlightClick="1"/>
          </p:cNvPr>
          <p:cNvSpPr/>
          <p:nvPr/>
        </p:nvSpPr>
        <p:spPr>
          <a:xfrm>
            <a:off x="7635485" y="6212434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92696"/>
            <a:ext cx="1837442" cy="183744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52" y="621890"/>
            <a:ext cx="1417911" cy="1551219"/>
          </a:xfrm>
          <a:prstGeom prst="rect">
            <a:avLst/>
          </a:prstGeom>
        </p:spPr>
      </p:pic>
      <p:pic>
        <p:nvPicPr>
          <p:cNvPr id="26" name="Рисунок 25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4416373" y="4513261"/>
            <a:ext cx="1636813" cy="912579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56" y="4107767"/>
            <a:ext cx="1717700" cy="1844824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06" y="3907532"/>
            <a:ext cx="1468906" cy="1798661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7156958" y="101096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7" y="4321419"/>
            <a:ext cx="1384774" cy="1384774"/>
          </a:xfrm>
          <a:prstGeom prst="rect">
            <a:avLst/>
          </a:prstGeom>
        </p:spPr>
      </p:pic>
      <p:pic>
        <p:nvPicPr>
          <p:cNvPr id="33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7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0.01042 L 0.71267 -0.45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10" y="-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19804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156958" y="101096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286054" y="6165304"/>
            <a:ext cx="74311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479947" y="6214253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92696"/>
            <a:ext cx="1837442" cy="183744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74" y="636833"/>
            <a:ext cx="1417911" cy="15512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29" y="1150004"/>
            <a:ext cx="1384774" cy="1384774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4981206" y="4690945"/>
            <a:ext cx="1636813" cy="91257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90" y="4043185"/>
            <a:ext cx="1468906" cy="1798661"/>
          </a:xfrm>
          <a:prstGeom prst="rect">
            <a:avLst/>
          </a:prstGeom>
        </p:spPr>
      </p:pic>
      <p:sp>
        <p:nvSpPr>
          <p:cNvPr id="29" name="Овал 28"/>
          <p:cNvSpPr/>
          <p:nvPr/>
        </p:nvSpPr>
        <p:spPr>
          <a:xfrm>
            <a:off x="6732240" y="270892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284910"/>
            <a:ext cx="1717700" cy="1844824"/>
          </a:xfrm>
          <a:prstGeom prst="rect">
            <a:avLst/>
          </a:prstGeom>
        </p:spPr>
      </p:pic>
      <p:pic>
        <p:nvPicPr>
          <p:cNvPr id="31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16216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2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0.38628 -0.23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06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10944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156958" y="101096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732240" y="270892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286054" y="6165304"/>
            <a:ext cx="74311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524328" y="6196714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20688"/>
            <a:ext cx="1837442" cy="18374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52" y="621890"/>
            <a:ext cx="1417911" cy="15512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85" y="1150004"/>
            <a:ext cx="1384774" cy="1384774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12" name="applause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80928"/>
            <a:ext cx="1717700" cy="1844824"/>
          </a:xfrm>
          <a:prstGeom prst="rect">
            <a:avLst/>
          </a:prstGeom>
        </p:spPr>
      </p:pic>
      <p:pic>
        <p:nvPicPr>
          <p:cNvPr id="31" name="Рисунок 30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11" y="4149080"/>
            <a:ext cx="1468906" cy="1798661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>
          <a:xfrm>
            <a:off x="5076056" y="274306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1876586" y="4771638"/>
            <a:ext cx="1636813" cy="912579"/>
          </a:xfrm>
          <a:prstGeom prst="rect">
            <a:avLst/>
          </a:prstGeom>
        </p:spPr>
      </p:pic>
      <p:pic>
        <p:nvPicPr>
          <p:cNvPr id="34" name="Picture 3" descr="C:\Users\Пользователь\Desktop\114431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16216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2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0.35503 -0.2412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156958" y="101096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732240" y="270892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076056" y="274306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286054" y="6165304"/>
            <a:ext cx="74311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524328" y="6188869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92696"/>
            <a:ext cx="1837442" cy="18374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52" y="621890"/>
            <a:ext cx="1417911" cy="15512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85" y="1150004"/>
            <a:ext cx="1384774" cy="1384774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12" name="applause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08920"/>
            <a:ext cx="1717700" cy="1844824"/>
          </a:xfrm>
          <a:prstGeom prst="rect">
            <a:avLst/>
          </a:prstGeom>
        </p:spPr>
      </p:pic>
      <p:pic>
        <p:nvPicPr>
          <p:cNvPr id="30" name="Рисунок 29">
            <a:hlinkClick r:id="" action="ppaction://noaction">
              <a:snd r:embed="rId12" name="applause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5193754" y="3183577"/>
            <a:ext cx="1636813" cy="912579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>
          <a:xfrm>
            <a:off x="3419872" y="274306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11" y="3861048"/>
            <a:ext cx="1468906" cy="1798661"/>
          </a:xfrm>
          <a:prstGeom prst="rect">
            <a:avLst/>
          </a:prstGeom>
        </p:spPr>
      </p:pic>
      <p:pic>
        <p:nvPicPr>
          <p:cNvPr id="34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2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20973 -0.172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6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712968" cy="3258123"/>
          </a:xfrm>
        </p:spPr>
        <p:txBody>
          <a:bodyPr>
            <a:normAutofit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развивать навыки звукового анализа слов, дифференциации звуков на гласные, твёрдые и мягкие согласные.</a:t>
            </a: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а к описанию игры  -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Выбор слов в каждом задании осуществляется нажатием на предметные картинки в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верхней части слайда.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УСПЕХА!</a:t>
            </a:r>
            <a:b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57972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«Подбери слова»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правляющая кнопка: домой 35">
            <a:hlinkClick r:id="" action="ppaction://hlinkshowjump?jump=firstslide" highlightClick="1"/>
          </p:cNvPr>
          <p:cNvSpPr/>
          <p:nvPr/>
        </p:nvSpPr>
        <p:spPr>
          <a:xfrm>
            <a:off x="6588224" y="2276872"/>
            <a:ext cx="326156" cy="2222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3131840" y="4097283"/>
            <a:ext cx="3773454" cy="762405"/>
            <a:chOff x="323528" y="4322779"/>
            <a:chExt cx="7902354" cy="141047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323528" y="4324539"/>
              <a:ext cx="1584176" cy="140871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641706" y="4322779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491880" y="4322780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076056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907704" y="4322781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2655"/>
            <a:ext cx="1656184" cy="1171011"/>
          </a:xfrm>
          <a:prstGeom prst="rect">
            <a:avLst/>
          </a:prstGeom>
          <a:noFill/>
        </p:spPr>
      </p:pic>
      <p:pic>
        <p:nvPicPr>
          <p:cNvPr id="20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2656"/>
            <a:ext cx="1656184" cy="1171011"/>
          </a:xfrm>
          <a:prstGeom prst="rect">
            <a:avLst/>
          </a:prstGeom>
          <a:noFill/>
        </p:spPr>
      </p:pic>
      <p:pic>
        <p:nvPicPr>
          <p:cNvPr id="21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420888"/>
            <a:ext cx="497354" cy="351656"/>
          </a:xfrm>
          <a:prstGeom prst="rect">
            <a:avLst/>
          </a:prstGeom>
          <a:noFill/>
        </p:spPr>
      </p:pic>
      <p:pic>
        <p:nvPicPr>
          <p:cNvPr id="22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3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429000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842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8424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632138" y="6160428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677515" y="3501008"/>
            <a:ext cx="5589849" cy="1800200"/>
            <a:chOff x="2099320" y="2077616"/>
            <a:chExt cx="5589849" cy="18002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099320" y="2077616"/>
              <a:ext cx="1872208" cy="18002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992353" y="2077616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816961" y="207761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7" b="98333" l="1333" r="98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24744"/>
            <a:ext cx="1840604" cy="1840604"/>
          </a:xfrm>
          <a:prstGeom prst="rect">
            <a:avLst/>
          </a:prstGeom>
        </p:spPr>
      </p:pic>
      <p:pic>
        <p:nvPicPr>
          <p:cNvPr id="12" name="Рисунок 11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56" y="1140430"/>
            <a:ext cx="1753634" cy="1484784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147056"/>
            <a:ext cx="1440160" cy="1440160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36" y="1238041"/>
            <a:ext cx="1438537" cy="1371487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89" y="1353524"/>
            <a:ext cx="1383043" cy="1383043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H="1">
            <a:off x="2253613" y="1147056"/>
            <a:ext cx="1440160" cy="16118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7383670" y="1147056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22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2051720" y="3068960"/>
            <a:ext cx="2706458" cy="1931508"/>
            <a:chOff x="2085037" y="1665700"/>
            <a:chExt cx="2952328" cy="2160240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2085037" y="1665700"/>
              <a:ext cx="2952328" cy="2160240"/>
            </a:xfrm>
            <a:prstGeom prst="cloudCallout">
              <a:avLst>
                <a:gd name="adj1" fmla="val 121827"/>
                <a:gd name="adj2" fmla="val -228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08524" y="1922570"/>
              <a:ext cx="2427447" cy="1480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«Ж»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Рисунок 9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9388">
            <a:off x="7346729" y="922689"/>
            <a:ext cx="1661562" cy="1661562"/>
          </a:xfrm>
          <a:prstGeom prst="rect">
            <a:avLst/>
          </a:prstGeom>
        </p:spPr>
      </p:pic>
      <p:pic>
        <p:nvPicPr>
          <p:cNvPr id="3" name="Рисунок 2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632" y="927229"/>
            <a:ext cx="2000103" cy="1537752"/>
          </a:xfrm>
          <a:prstGeom prst="rect">
            <a:avLst/>
          </a:prstGeom>
        </p:spPr>
      </p:pic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94" y="649360"/>
            <a:ext cx="2459765" cy="1844824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86" y="620157"/>
            <a:ext cx="1717700" cy="1844824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9800"/>
            <a:ext cx="1739128" cy="2382129"/>
          </a:xfrm>
          <a:prstGeom prst="rect">
            <a:avLst/>
          </a:prstGeom>
        </p:spPr>
      </p:pic>
      <p:sp>
        <p:nvSpPr>
          <p:cNvPr id="28" name="Управляющая кнопка: домой 27">
            <a:hlinkClick r:id="rId13" action="ppaction://hlinksldjump" highlightClick="1"/>
          </p:cNvPr>
          <p:cNvSpPr/>
          <p:nvPr/>
        </p:nvSpPr>
        <p:spPr>
          <a:xfrm>
            <a:off x="7661863" y="6170240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3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16216" y="2846230"/>
            <a:ext cx="2420152" cy="3245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890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16416" y="6262190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524328" y="6228115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662642" y="3212976"/>
            <a:ext cx="5616624" cy="1800200"/>
            <a:chOff x="1601924" y="2420888"/>
            <a:chExt cx="5616624" cy="18002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474132" y="2420888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346340" y="2420888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601924" y="2420888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8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1187149" cy="1823001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9766">
            <a:off x="3679276" y="1137077"/>
            <a:ext cx="2025207" cy="1605870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94" y="1262076"/>
            <a:ext cx="1516611" cy="1545226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33" y="1072723"/>
            <a:ext cx="1734579" cy="1734579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 flipH="1">
            <a:off x="7517331" y="1166824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92" y="843737"/>
            <a:ext cx="2032000" cy="2032000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H="1">
            <a:off x="2149341" y="1255084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72200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34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8424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642178" y="6148230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826773" y="3366154"/>
            <a:ext cx="7495999" cy="1806082"/>
            <a:chOff x="1430423" y="2470246"/>
            <a:chExt cx="7495999" cy="180608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302631" y="247024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054214" y="2476128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151241" y="2476128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430423" y="247024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26275"/>
            <a:ext cx="1503732" cy="1651098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360257" y="1376542"/>
            <a:ext cx="1636813" cy="91257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4722"/>
            <a:ext cx="1945621" cy="1422606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75" y="1006359"/>
            <a:ext cx="1124292" cy="1745795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95" l="40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85" y="940283"/>
            <a:ext cx="1774324" cy="172819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 flipH="1">
            <a:off x="469797" y="1036582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364088" y="1073651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5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408218" y="6281936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524328" y="6100466"/>
            <a:ext cx="589148" cy="578027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611560" y="4149080"/>
            <a:ext cx="7902354" cy="1410477"/>
            <a:chOff x="323528" y="4322779"/>
            <a:chExt cx="7902354" cy="141047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23528" y="4324539"/>
              <a:ext cx="1584176" cy="140871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641706" y="4322779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491880" y="4322780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076056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907704" y="4322781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14" y="1400955"/>
            <a:ext cx="2090723" cy="1800200"/>
          </a:xfrm>
          <a:prstGeom prst="rect">
            <a:avLst/>
          </a:prstGeom>
        </p:spPr>
      </p:pic>
      <p:pic>
        <p:nvPicPr>
          <p:cNvPr id="18" name="Рисунок 17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77" y="1235711"/>
            <a:ext cx="1974813" cy="1826702"/>
          </a:xfrm>
          <a:prstGeom prst="rect">
            <a:avLst/>
          </a:prstGeom>
        </p:spPr>
      </p:pic>
      <p:pic>
        <p:nvPicPr>
          <p:cNvPr id="19" name="Рисунок 18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32" y="1400955"/>
            <a:ext cx="1846064" cy="1661458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04447">
            <a:off x="-480085" y="1004901"/>
            <a:ext cx="2553072" cy="2042458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88" y="1354764"/>
            <a:ext cx="1124237" cy="1588596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 flipH="1">
            <a:off x="347297" y="1434272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7096810" y="1348536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0232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710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8424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659758" y="6188869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587897" y="3933055"/>
            <a:ext cx="7766113" cy="1408717"/>
            <a:chOff x="323528" y="4324539"/>
            <a:chExt cx="7766113" cy="140871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649481" y="4324539"/>
              <a:ext cx="1440160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3528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907704" y="4324539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491880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065305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72" y="1283820"/>
            <a:ext cx="2086340" cy="1597298"/>
          </a:xfrm>
          <a:prstGeom prst="rect">
            <a:avLst/>
          </a:prstGeom>
        </p:spPr>
      </p:pic>
      <p:pic>
        <p:nvPicPr>
          <p:cNvPr id="18" name="Рисунок 17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1925">
            <a:off x="6989121" y="1186549"/>
            <a:ext cx="1666665" cy="1384614"/>
          </a:xfrm>
          <a:prstGeom prst="rect">
            <a:avLst/>
          </a:prstGeom>
        </p:spPr>
      </p:pic>
      <p:pic>
        <p:nvPicPr>
          <p:cNvPr id="19" name="Рисунок 18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43" y="1463344"/>
            <a:ext cx="876300" cy="1238250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02728"/>
            <a:ext cx="1558228" cy="1628075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95" r="37795"/>
          <a:stretch/>
        </p:blipFill>
        <p:spPr>
          <a:xfrm>
            <a:off x="4263042" y="1196021"/>
            <a:ext cx="2333294" cy="1691115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 flipH="1">
            <a:off x="7302389" y="1196021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5148064" y="1135979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60232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193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29308" y="1412776"/>
            <a:ext cx="7920880" cy="4442048"/>
          </a:xfrm>
        </p:spPr>
        <p:txBody>
          <a:bodyPr>
            <a:normAutofit/>
          </a:bodyPr>
          <a:lstStyle/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Л.А. Венгер, О.М. Дьяченко Программа «Развитие» (для старшей группы детского сада).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 Арушанова, Е. Рычагова «Игры со звучащим словом». </a:t>
            </a: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Наталия Сергеевна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Варенцова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«Обучение дошкольников грамоте». Пособие для педагогов. Для занятий с детьми 3–7 лет</a:t>
            </a: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О. М.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Ельцова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«Подготовка старших дошкольников к обучению грамоте». Система занятий, конспекты, дидактический материал </a:t>
            </a: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Марцинкевич Г.Ф.Обучение грамоте детей дошкольного возраста</a:t>
            </a:r>
            <a:endParaRPr lang="ru-RU" sz="1600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skyclipart.ru/index.php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https://yandex.ru/images/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http://kladraz.ru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AutoNum type="arabicPeriod"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600" dirty="0">
              <a:solidFill>
                <a:schemeClr val="tx1"/>
              </a:solidFill>
            </a:endParaRPr>
          </a:p>
          <a:p>
            <a:pPr algn="l"/>
            <a:endParaRPr lang="ru-RU" sz="1600" dirty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endParaRPr lang="ru-RU" sz="1600" dirty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31540" y="557973"/>
            <a:ext cx="7772400" cy="638779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Список использованных источников: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9704" y="2852936"/>
            <a:ext cx="2664296" cy="3573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74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Пользователь\Desktop\рабочка к презентации\blue-powerpoint-background-stars_25729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1547664" y="3068960"/>
            <a:ext cx="2711792" cy="1811159"/>
            <a:chOff x="2140249" y="1655942"/>
            <a:chExt cx="2952328" cy="2160239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2140249" y="1655942"/>
              <a:ext cx="2952328" cy="2160239"/>
            </a:xfrm>
            <a:prstGeom prst="cloudCallout">
              <a:avLst>
                <a:gd name="adj1" fmla="val 129478"/>
                <a:gd name="adj2" fmla="val -484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29865" y="1837472"/>
              <a:ext cx="2544835" cy="1578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«Ш»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Рисунок 9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09" y="580922"/>
            <a:ext cx="2555776" cy="1916832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81" y="639070"/>
            <a:ext cx="1180377" cy="186615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93168"/>
            <a:ext cx="1843744" cy="1843744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318" y="931829"/>
            <a:ext cx="1905000" cy="1552575"/>
          </a:xfrm>
          <a:prstGeom prst="rect">
            <a:avLst/>
          </a:prstGeom>
        </p:spPr>
      </p:pic>
      <p:sp>
        <p:nvSpPr>
          <p:cNvPr id="20" name="Стрелка вправо 19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омой 20">
            <a:hlinkClick r:id="rId3" action="ppaction://hlinksldjump" highlightClick="1"/>
          </p:cNvPr>
          <p:cNvSpPr/>
          <p:nvPr/>
        </p:nvSpPr>
        <p:spPr>
          <a:xfrm>
            <a:off x="7524328" y="6093296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56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71" y="745664"/>
            <a:ext cx="1829743" cy="1843466"/>
          </a:xfrm>
          <a:prstGeom prst="rect">
            <a:avLst/>
          </a:prstGeom>
        </p:spPr>
      </p:pic>
      <p:pic>
        <p:nvPicPr>
          <p:cNvPr id="24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16216" y="2561552"/>
            <a:ext cx="2304256" cy="3090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96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1043608" y="2780928"/>
            <a:ext cx="2734419" cy="1811160"/>
            <a:chOff x="661178" y="1529761"/>
            <a:chExt cx="2952328" cy="2160240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661178" y="1529761"/>
              <a:ext cx="2952328" cy="2160240"/>
            </a:xfrm>
            <a:prstGeom prst="cloudCallout">
              <a:avLst>
                <a:gd name="adj1" fmla="val 153421"/>
                <a:gd name="adj2" fmla="val -571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16821" y="1752596"/>
              <a:ext cx="2168973" cy="1578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«Ц»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Рисунок 8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6566">
            <a:off x="2195422" y="582210"/>
            <a:ext cx="1912270" cy="1912270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781" y="980728"/>
            <a:ext cx="1531190" cy="1506436"/>
          </a:xfrm>
          <a:prstGeom prst="rect">
            <a:avLst/>
          </a:prstGeom>
        </p:spPr>
      </p:pic>
      <p:pic>
        <p:nvPicPr>
          <p:cNvPr id="4" name="Рисунок 3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40" t="-3780" r="540" b="3780"/>
          <a:stretch/>
        </p:blipFill>
        <p:spPr>
          <a:xfrm>
            <a:off x="102460" y="939879"/>
            <a:ext cx="2166200" cy="1547285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031" y="980728"/>
            <a:ext cx="1577570" cy="1368407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588">
            <a:off x="5615897" y="770292"/>
            <a:ext cx="1628800" cy="1628800"/>
          </a:xfrm>
          <a:prstGeom prst="rect">
            <a:avLst/>
          </a:prstGeom>
        </p:spPr>
      </p:pic>
      <p:sp>
        <p:nvSpPr>
          <p:cNvPr id="21" name="Стрелка вправо 20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омой 21">
            <a:hlinkClick r:id="rId12" action="ppaction://hlinksldjump" highlightClick="1"/>
          </p:cNvPr>
          <p:cNvSpPr/>
          <p:nvPr/>
        </p:nvSpPr>
        <p:spPr>
          <a:xfrm>
            <a:off x="7596336" y="6021288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 descr="C:\Users\Пользователь\Desktop\114431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72200" y="5877272"/>
            <a:ext cx="1296144" cy="725592"/>
          </a:xfrm>
          <a:prstGeom prst="rect">
            <a:avLst/>
          </a:prstGeom>
          <a:noFill/>
        </p:spPr>
      </p:pic>
      <p:pic>
        <p:nvPicPr>
          <p:cNvPr id="26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2561552"/>
            <a:ext cx="2304256" cy="3090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96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1187624" y="2564904"/>
            <a:ext cx="2832077" cy="2232247"/>
            <a:chOff x="4404219" y="2636913"/>
            <a:chExt cx="2832077" cy="1962089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4404219" y="2636913"/>
              <a:ext cx="2832077" cy="1962089"/>
            </a:xfrm>
            <a:prstGeom prst="cloudCallout">
              <a:avLst>
                <a:gd name="adj1" fmla="val 135318"/>
                <a:gd name="adj2" fmla="val -4327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91374" y="3016935"/>
              <a:ext cx="2337499" cy="1163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«Щ»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7593028" y="6198500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239" y="908720"/>
            <a:ext cx="1503732" cy="1651098"/>
          </a:xfrm>
          <a:prstGeom prst="rect">
            <a:avLst/>
          </a:prstGeom>
        </p:spPr>
      </p:pic>
      <p:pic>
        <p:nvPicPr>
          <p:cNvPr id="12" name="Рисунок 11">
            <a:hlinkClick r:id="" action="ppaction://noaction">
              <a:snd r:embed="rId8" name="applause.wav"/>
            </a:hlinkClick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911" b="3911"/>
          <a:stretch/>
        </p:blipFill>
        <p:spPr>
          <a:xfrm rot="21144387">
            <a:off x="2033735" y="906617"/>
            <a:ext cx="1460452" cy="1571092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" y="967049"/>
            <a:ext cx="1683170" cy="1506474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78" y="941830"/>
            <a:ext cx="1723963" cy="1484404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86" y="908720"/>
            <a:ext cx="1508763" cy="1508763"/>
          </a:xfrm>
          <a:prstGeom prst="rect">
            <a:avLst/>
          </a:prstGeom>
        </p:spPr>
      </p:pic>
      <p:pic>
        <p:nvPicPr>
          <p:cNvPr id="21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2561552"/>
            <a:ext cx="2304256" cy="3090226"/>
          </a:xfrm>
          <a:prstGeom prst="rect">
            <a:avLst/>
          </a:prstGeom>
          <a:noFill/>
        </p:spPr>
      </p:pic>
      <p:pic>
        <p:nvPicPr>
          <p:cNvPr id="25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96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1331640" y="2708920"/>
            <a:ext cx="2441446" cy="2219454"/>
            <a:chOff x="2079712" y="1619839"/>
            <a:chExt cx="2952328" cy="2610208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2079712" y="1619839"/>
              <a:ext cx="2952328" cy="2610208"/>
            </a:xfrm>
            <a:prstGeom prst="cloudCallout">
              <a:avLst>
                <a:gd name="adj1" fmla="val 159922"/>
                <a:gd name="adj2" fmla="val -5211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88632" y="2084100"/>
              <a:ext cx="2374973" cy="1556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«Ч»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Рисунок 11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3734135" y="1357481"/>
            <a:ext cx="1636813" cy="91257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24" r="990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60" y="774958"/>
            <a:ext cx="1446880" cy="2057464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98388"/>
            <a:ext cx="1811051" cy="1600969"/>
          </a:xfrm>
          <a:prstGeom prst="rect">
            <a:avLst/>
          </a:prstGeom>
        </p:spPr>
      </p:pic>
      <p:pic>
        <p:nvPicPr>
          <p:cNvPr id="30" name="Рисунок 29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46401"/>
            <a:ext cx="2527459" cy="1935686"/>
          </a:xfrm>
          <a:prstGeom prst="rect">
            <a:avLst/>
          </a:prstGeom>
        </p:spPr>
      </p:pic>
      <p:sp>
        <p:nvSpPr>
          <p:cNvPr id="21" name="Стрелка вправо 20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омой 21">
            <a:hlinkClick r:id="rId13" action="ppaction://hlinksldjump" highlightClick="1"/>
          </p:cNvPr>
          <p:cNvSpPr/>
          <p:nvPr/>
        </p:nvSpPr>
        <p:spPr>
          <a:xfrm>
            <a:off x="7675523" y="6192736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95" y="931313"/>
            <a:ext cx="1735120" cy="1735120"/>
          </a:xfrm>
          <a:prstGeom prst="rect">
            <a:avLst/>
          </a:prstGeom>
        </p:spPr>
      </p:pic>
      <p:pic>
        <p:nvPicPr>
          <p:cNvPr id="25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2561552"/>
            <a:ext cx="2304256" cy="3090226"/>
          </a:xfrm>
          <a:prstGeom prst="rect">
            <a:avLst/>
          </a:prstGeom>
          <a:noFill/>
        </p:spPr>
      </p:pic>
      <p:pic>
        <p:nvPicPr>
          <p:cNvPr id="26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46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29434"/>
            <a:ext cx="8712968" cy="3800213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умение дифференцировать согласные звуки на твёрдые и мягкие, закреплять навыки интонационного выделения звука в слове.</a:t>
            </a: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-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перехода к заданиям в произвольном порядке используйте гиперссылки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к описанию игры  -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 в каждом задании осуществляется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нажатием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предметы в  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верхней части слайда. </a:t>
            </a:r>
            <a:endParaRPr 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УСПЕХОВ!</a:t>
            </a:r>
            <a:r>
              <a:rPr lang="ru-RU" sz="1400" b="1" i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ru-RU" sz="1400" b="1" i="1" dirty="0" smtClean="0">
                <a:solidFill>
                  <a:srgbClr val="FF0000"/>
                </a:solidFill>
                <a:latin typeface="+mj-lt"/>
              </a:rPr>
            </a:br>
            <a:r>
              <a:rPr lang="ru-RU" sz="1400" b="1" i="1" dirty="0" smtClean="0">
                <a:solidFill>
                  <a:schemeClr val="tx1"/>
                </a:solidFill>
                <a:latin typeface="+mj-lt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7376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«Твёрдый – мягкий»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7385547" y="1570602"/>
            <a:ext cx="282797" cy="315652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омой 11">
            <a:hlinkClick r:id="" action="ppaction://hlinkshowjump?jump=firstslide" highlightClick="1"/>
          </p:cNvPr>
          <p:cNvSpPr/>
          <p:nvPr/>
        </p:nvSpPr>
        <p:spPr>
          <a:xfrm>
            <a:off x="6444208" y="2060848"/>
            <a:ext cx="326156" cy="26235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альтернативный процесс 12">
            <a:hlinkClick r:id="rId5" action="ppaction://hlinksldjump"/>
          </p:cNvPr>
          <p:cNvSpPr/>
          <p:nvPr/>
        </p:nvSpPr>
        <p:spPr>
          <a:xfrm>
            <a:off x="463531" y="3582529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Блок-схема: альтернативный процесс 19">
            <a:hlinkClick r:id="rId6" action="ppaction://hlinksldjump"/>
          </p:cNvPr>
          <p:cNvSpPr/>
          <p:nvPr/>
        </p:nvSpPr>
        <p:spPr>
          <a:xfrm>
            <a:off x="1310190" y="3586653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альтернативный процесс 20">
            <a:hlinkClick r:id="rId7" action="ppaction://hlinksldjump"/>
          </p:cNvPr>
          <p:cNvSpPr/>
          <p:nvPr/>
        </p:nvSpPr>
        <p:spPr>
          <a:xfrm>
            <a:off x="2645410" y="3586653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Блок-схема: альтернативный процесс 21">
            <a:hlinkClick r:id="rId8" action="ppaction://hlinksldjump"/>
          </p:cNvPr>
          <p:cNvSpPr/>
          <p:nvPr/>
        </p:nvSpPr>
        <p:spPr>
          <a:xfrm>
            <a:off x="4800663" y="3586653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Блок-схема: альтернативный процесс 22">
            <a:hlinkClick r:id="rId9" action="ppaction://hlinksldjump"/>
          </p:cNvPr>
          <p:cNvSpPr/>
          <p:nvPr/>
        </p:nvSpPr>
        <p:spPr>
          <a:xfrm>
            <a:off x="6996907" y="3579890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Блок-схема: альтернативный процесс 23">
            <a:hlinkClick r:id="rId10" action="ppaction://hlinksldjump"/>
          </p:cNvPr>
          <p:cNvSpPr/>
          <p:nvPr/>
        </p:nvSpPr>
        <p:spPr>
          <a:xfrm>
            <a:off x="7091545" y="4853615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Блок-схема: альтернативный процесс 24">
            <a:hlinkClick r:id="rId11" action="ppaction://hlinksldjump"/>
          </p:cNvPr>
          <p:cNvSpPr/>
          <p:nvPr/>
        </p:nvSpPr>
        <p:spPr>
          <a:xfrm>
            <a:off x="1043608" y="4855610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Блок-схема: альтернативный процесс 25">
            <a:hlinkClick r:id="rId12" action="ppaction://hlinksldjump"/>
          </p:cNvPr>
          <p:cNvSpPr/>
          <p:nvPr/>
        </p:nvSpPr>
        <p:spPr>
          <a:xfrm>
            <a:off x="3056501" y="4877212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Блок-схема: альтернативный процесс 26">
            <a:hlinkClick r:id="rId13" action="ppaction://hlinksldjump"/>
          </p:cNvPr>
          <p:cNvSpPr/>
          <p:nvPr/>
        </p:nvSpPr>
        <p:spPr>
          <a:xfrm>
            <a:off x="5076056" y="4869160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Блок-схема: альтернативный процесс 28">
            <a:hlinkClick r:id="rId8" action="ppaction://hlinksldjump"/>
          </p:cNvPr>
          <p:cNvSpPr/>
          <p:nvPr/>
        </p:nvSpPr>
        <p:spPr>
          <a:xfrm>
            <a:off x="3484227" y="3582529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Блок-схема: альтернативный процесс 29">
            <a:hlinkClick r:id="rId14" action="ppaction://hlinksldjump"/>
          </p:cNvPr>
          <p:cNvSpPr/>
          <p:nvPr/>
        </p:nvSpPr>
        <p:spPr>
          <a:xfrm>
            <a:off x="5664174" y="3579888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Блок-схема: альтернативный процесс 30">
            <a:hlinkClick r:id="rId15" action="ppaction://hlinksldjump"/>
          </p:cNvPr>
          <p:cNvSpPr/>
          <p:nvPr/>
        </p:nvSpPr>
        <p:spPr>
          <a:xfrm>
            <a:off x="7835724" y="3579889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Блок-схема: альтернативный процесс 31">
            <a:hlinkClick r:id="rId16" action="ppaction://hlinksldjump"/>
          </p:cNvPr>
          <p:cNvSpPr/>
          <p:nvPr/>
        </p:nvSpPr>
        <p:spPr>
          <a:xfrm>
            <a:off x="7903789" y="4853614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альтернативный процесс 32">
            <a:hlinkClick r:id="rId17" action="ppaction://hlinksldjump"/>
          </p:cNvPr>
          <p:cNvSpPr/>
          <p:nvPr/>
        </p:nvSpPr>
        <p:spPr>
          <a:xfrm>
            <a:off x="1882425" y="4886431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Блок-схема: альтернативный процесс 33">
            <a:hlinkClick r:id="rId18" action="ppaction://hlinksldjump"/>
          </p:cNvPr>
          <p:cNvSpPr/>
          <p:nvPr/>
        </p:nvSpPr>
        <p:spPr>
          <a:xfrm>
            <a:off x="3898793" y="4879473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Блок-схема: альтернативный процесс 34">
            <a:hlinkClick r:id="rId19" action="ppaction://hlinksldjump"/>
          </p:cNvPr>
          <p:cNvSpPr/>
          <p:nvPr/>
        </p:nvSpPr>
        <p:spPr>
          <a:xfrm>
            <a:off x="5914873" y="4855876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7747583" y="1570602"/>
            <a:ext cx="282797" cy="31565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39552" y="260648"/>
            <a:ext cx="1026220" cy="725592"/>
          </a:xfrm>
          <a:prstGeom prst="rect">
            <a:avLst/>
          </a:prstGeom>
          <a:noFill/>
        </p:spPr>
      </p:pic>
      <p:pic>
        <p:nvPicPr>
          <p:cNvPr id="40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131840" y="2204864"/>
            <a:ext cx="611055" cy="432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41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4edd8ddc2c38eed04140187e695340f277ff64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702</Words>
  <Application>Microsoft Office PowerPoint</Application>
  <PresentationFormat>Экран (4:3)</PresentationFormat>
  <Paragraphs>179</Paragraphs>
  <Slides>44</Slides>
  <Notes>44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Воздушный поток</vt:lpstr>
      <vt:lpstr>Презентация PowerPoint</vt:lpstr>
      <vt:lpstr>Презентация PowerPoint</vt:lpstr>
      <vt:lpstr>«Найди слова с заданным звуком»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«Твёрдый – мягкий»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«Измерь слово»</vt:lpstr>
      <vt:lpstr>Презентация PowerPoint</vt:lpstr>
      <vt:lpstr>Презентация PowerPoint</vt:lpstr>
      <vt:lpstr>Презентация PowerPoint</vt:lpstr>
      <vt:lpstr>Презентация PowerPoint</vt:lpstr>
      <vt:lpstr>«Гусеница»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«Подбери слова»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использованных источников: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тренажер по обучению грамоте</dc:title>
  <dc:subject>игры</dc:subject>
  <dc:creator/>
  <cp:lastModifiedBy/>
  <cp:revision>1</cp:revision>
  <dcterms:created xsi:type="dcterms:W3CDTF">2018-04-22T02:24:32Z</dcterms:created>
  <dcterms:modified xsi:type="dcterms:W3CDTF">2020-04-24T08:40:48Z</dcterms:modified>
  <cp:category>дошкольники</cp:category>
  <cp:contentStatus/>
</cp:coreProperties>
</file>