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Default Extension="doc" ContentType="application/msword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  <p:sldMasterId id="2147483732" r:id="rId4"/>
    <p:sldMasterId id="2147483744" r:id="rId5"/>
    <p:sldMasterId id="2147483768" r:id="rId6"/>
    <p:sldMasterId id="2147483792" r:id="rId7"/>
  </p:sldMasterIdLst>
  <p:notesMasterIdLst>
    <p:notesMasterId r:id="rId24"/>
  </p:notesMasterIdLst>
  <p:sldIdLst>
    <p:sldId id="256" r:id="rId8"/>
    <p:sldId id="257" r:id="rId9"/>
    <p:sldId id="258" r:id="rId10"/>
    <p:sldId id="259" r:id="rId11"/>
    <p:sldId id="260" r:id="rId12"/>
    <p:sldId id="278" r:id="rId13"/>
    <p:sldId id="273" r:id="rId14"/>
    <p:sldId id="262" r:id="rId15"/>
    <p:sldId id="274" r:id="rId16"/>
    <p:sldId id="275" r:id="rId17"/>
    <p:sldId id="276" r:id="rId18"/>
    <p:sldId id="277" r:id="rId19"/>
    <p:sldId id="265" r:id="rId20"/>
    <p:sldId id="266" r:id="rId21"/>
    <p:sldId id="269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362DC-33CF-4DE1-8B42-5363920B920B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09B08-AF7E-4A3B-A488-67C68BEB80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3388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9B08-AF7E-4A3B-A488-67C68BEB80C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2206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9B08-AF7E-4A3B-A488-67C68BEB80CF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2206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9B08-AF7E-4A3B-A488-67C68BEB80CF}" type="slidenum">
              <a:rPr lang="ru-RU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2206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9B08-AF7E-4A3B-A488-67C68BEB80CF}" type="slidenum">
              <a:rPr lang="ru-RU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2206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8A046A9E-8023-4253-A157-A5581335E398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E0ACFAA4-70E4-448E-8AD0-C1CE8E9BE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8A046A9E-8023-4253-A157-A5581335E398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8A046A9E-8023-4253-A157-A5581335E398}" type="datetimeFigureOut">
              <a:rPr lang="ru-RU" smtClean="0">
                <a:solidFill>
                  <a:prstClr val="white"/>
                </a:solidFill>
              </a:rPr>
              <a:pPr/>
              <a:t>04.11.2017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E0ACFAA4-70E4-448E-8AD0-C1CE8E9BE7B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7205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7407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6814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6756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828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1549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9026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9401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8A046A9E-8023-4253-A157-A5581335E398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E0ACFAA4-70E4-448E-8AD0-C1CE8E9BE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1705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6972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1885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8A046A9E-8023-4253-A157-A5581335E398}" type="datetimeFigureOut">
              <a:rPr lang="ru-RU" smtClean="0">
                <a:solidFill>
                  <a:prstClr val="white"/>
                </a:solidFill>
              </a:rPr>
              <a:pPr/>
              <a:t>04.11.2017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E0ACFAA4-70E4-448E-8AD0-C1CE8E9BE7B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5296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8237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1791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0480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8081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1768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9847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2151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1076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3946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9099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8A046A9E-8023-4253-A157-A5581335E398}" type="datetimeFigureOut">
              <a:rPr lang="ru-RU" smtClean="0">
                <a:solidFill>
                  <a:prstClr val="white"/>
                </a:solidFill>
              </a:rPr>
              <a:pPr/>
              <a:t>04.11.2017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E0ACFAA4-70E4-448E-8AD0-C1CE8E9BE7B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9024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440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2333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6011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7446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1948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6100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1482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0803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4651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9307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8A046A9E-8023-4253-A157-A5581335E398}" type="datetimeFigureOut">
              <a:rPr lang="ru-RU" smtClean="0">
                <a:solidFill>
                  <a:prstClr val="white"/>
                </a:solidFill>
              </a:rPr>
              <a:pPr/>
              <a:t>04.11.2017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E0ACFAA4-70E4-448E-8AD0-C1CE8E9BE7B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1581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111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71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2539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0874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3720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6694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6644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3486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0284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9658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8A046A9E-8023-4253-A157-A5581335E398}" type="datetimeFigureOut">
              <a:rPr lang="ru-RU" smtClean="0">
                <a:solidFill>
                  <a:prstClr val="white"/>
                </a:solidFill>
              </a:rPr>
              <a:pPr/>
              <a:t>04.11.2017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E0ACFAA4-70E4-448E-8AD0-C1CE8E9BE7B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3900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4427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5581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1290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8A046A9E-8023-4253-A157-A5581335E398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E0ACFAA4-70E4-448E-8AD0-C1CE8E9BE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639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7004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0331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7904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0553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3645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6808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6A9E-8023-4253-A157-A5581335E398}" type="datetimeFigureOut">
              <a:rPr lang="ru-RU" smtClean="0">
                <a:solidFill>
                  <a:prstClr val="white"/>
                </a:solidFill>
              </a:rPr>
              <a:pPr/>
              <a:t>04.11.2017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FAA4-70E4-448E-8AD0-C1CE8E9BE7B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A046A9E-8023-4253-A157-A5581335E398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E0ACFAA4-70E4-448E-8AD0-C1CE8E9BE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8A046A9E-8023-4253-A157-A5581335E398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FAA4-70E4-448E-8AD0-C1CE8E9BE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6569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1697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29766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0886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8A046A9E-8023-4253-A157-A5581335E39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FAA4-70E4-448E-8AD0-C1CE8E9BE7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4993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46A9E-8023-4253-A157-A5581335E398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FAA4-70E4-448E-8AD0-C1CE8E9BE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4.doc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5.doc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6.doc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3.doc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9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877272"/>
            <a:ext cx="4655297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май 2017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67544" y="116632"/>
            <a:ext cx="741682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Атяшевская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школа»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класс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xn--80aael0abfwgl7g.xn--p1ai/wp-content/uploads/2017/03/roditelskoe-sobra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21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58587"/>
            <a:ext cx="6996250" cy="48507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77579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8" name="Object 2"/>
          <p:cNvGraphicFramePr>
            <a:graphicFrameLocks noChangeAspect="1"/>
          </p:cNvGraphicFramePr>
          <p:nvPr/>
        </p:nvGraphicFramePr>
        <p:xfrm>
          <a:off x="179512" y="260648"/>
          <a:ext cx="8784976" cy="6408712"/>
        </p:xfrm>
        <a:graphic>
          <a:graphicData uri="http://schemas.openxmlformats.org/presentationml/2006/ole">
            <p:oleObj spid="_x0000_s106498" name="Document" r:id="rId3" imgW="9674926" imgH="651732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179512" y="188640"/>
          <a:ext cx="8784976" cy="6408712"/>
        </p:xfrm>
        <a:graphic>
          <a:graphicData uri="http://schemas.openxmlformats.org/presentationml/2006/ole">
            <p:oleObj spid="_x0000_s107522" name="Document" r:id="rId3" imgW="9674926" imgH="651732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46" name="Object 2"/>
          <p:cNvGraphicFramePr>
            <a:graphicFrameLocks noChangeAspect="1"/>
          </p:cNvGraphicFramePr>
          <p:nvPr/>
        </p:nvGraphicFramePr>
        <p:xfrm>
          <a:off x="251520" y="188640"/>
          <a:ext cx="8712968" cy="6336704"/>
        </p:xfrm>
        <a:graphic>
          <a:graphicData uri="http://schemas.openxmlformats.org/presentationml/2006/ole">
            <p:oleObj spid="_x0000_s108546" name="Document" r:id="rId3" imgW="9674926" imgH="651732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0466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666666">
                      <a:lumMod val="75000"/>
                    </a:srgbClr>
                  </a:solidFill>
                </a:ln>
                <a:solidFill>
                  <a:srgbClr val="FF38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Оздоровительный школьный лагерь</a:t>
            </a:r>
            <a:endParaRPr lang="ru-RU" sz="3600" b="1" dirty="0">
              <a:ln>
                <a:solidFill>
                  <a:srgbClr val="666666">
                    <a:lumMod val="75000"/>
                  </a:srgbClr>
                </a:solidFill>
              </a:ln>
              <a:solidFill>
                <a:srgbClr val="FF38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7584" y="1196752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i="1" dirty="0" smtClean="0">
              <a:solidFill>
                <a:srgbClr val="68007F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 smtClean="0">
                <a:solidFill>
                  <a:srgbClr val="68007F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работы: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01.06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22.06</a:t>
            </a:r>
            <a:endParaRPr lang="ru-RU" sz="3600" b="1" i="1" dirty="0">
              <a:solidFill>
                <a:srgbClr val="68007F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s00.yaplakal.com/pics/pics_original/6/5/7/7875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00.yaplakal.com/pics/pics_original/6/5/7/7875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s00.yaplakal.com/pics/pics_original/6/5/7/7875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27584" y="1918573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i="1" dirty="0" smtClean="0">
              <a:solidFill>
                <a:srgbClr val="68007F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i="1" dirty="0" smtClean="0">
              <a:solidFill>
                <a:srgbClr val="68007F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 smtClean="0">
                <a:solidFill>
                  <a:srgbClr val="68007F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работы: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9.00 –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14.00 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http://pandia.ru/text/79/013/images/image006_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206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pandia.ru/text/79/013/images/image006_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730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27584" y="2710661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8691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0466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666666">
                      <a:lumMod val="75000"/>
                    </a:srgbClr>
                  </a:solidFill>
                </a:ln>
                <a:solidFill>
                  <a:srgbClr val="FF38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</a:t>
            </a:r>
            <a:r>
              <a:rPr lang="ru-RU" sz="3600" b="1" dirty="0" err="1" smtClean="0">
                <a:ln>
                  <a:solidFill>
                    <a:srgbClr val="666666">
                      <a:lumMod val="75000"/>
                    </a:srgbClr>
                  </a:solidFill>
                </a:ln>
                <a:solidFill>
                  <a:srgbClr val="FF38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сеция</a:t>
            </a:r>
            <a:endParaRPr lang="ru-RU" sz="3600" b="1" dirty="0" smtClean="0">
              <a:ln>
                <a:solidFill>
                  <a:srgbClr val="666666">
                    <a:lumMod val="75000"/>
                  </a:srgbClr>
                </a:solidFill>
              </a:ln>
              <a:solidFill>
                <a:srgbClr val="FF38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s00.yaplakal.com/pics/pics_original/6/5/7/7875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00.yaplakal.com/pics/pics_original/6/5/7/7875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s00.yaplakal.com/pics/pics_original/6/5/7/7875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pandia.ru/text/79/013/images/image006_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206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pandia.ru/text/79/013/images/image006_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730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96582" y="1724615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СВОБОДНЫЕ МЕСТА!!!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0079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0466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rgbClr val="666666">
                      <a:lumMod val="75000"/>
                    </a:srgbClr>
                  </a:solidFill>
                </a:ln>
                <a:solidFill>
                  <a:srgbClr val="FF38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Ура! </a:t>
            </a:r>
            <a:r>
              <a:rPr lang="ru-RU" sz="3600" b="1" dirty="0" smtClean="0">
                <a:ln>
                  <a:solidFill>
                    <a:srgbClr val="666666">
                      <a:lumMod val="75000"/>
                    </a:srgbClr>
                  </a:solidFill>
                </a:ln>
                <a:solidFill>
                  <a:srgbClr val="FF38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Каникулы!!!</a:t>
            </a:r>
            <a:endParaRPr lang="ru-RU" sz="3600" b="1" dirty="0">
              <a:ln>
                <a:solidFill>
                  <a:srgbClr val="666666">
                    <a:lumMod val="75000"/>
                  </a:srgbClr>
                </a:solidFill>
              </a:ln>
              <a:solidFill>
                <a:srgbClr val="FF38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s00.yaplakal.com/pics/pics_original/6/5/7/7875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00.yaplakal.com/pics/pics_original/6/5/7/7875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s00.yaplakal.com/pics/pics_original/6/5/7/7875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pandia.ru/text/79/013/images/image006_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206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pandia.ru/text/79/013/images/image006_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730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7975" y="1188041"/>
            <a:ext cx="8368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25.05 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звонок в 11-ых</a:t>
            </a:r>
          </a:p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://nowmatyshol.ru/wp-content/uploads/2016/05/1834_800xauto_keep_ratio-19191966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0968"/>
            <a:ext cx="5112568" cy="34126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3308" y="2444695"/>
            <a:ext cx="8368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31.05 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учебный день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629506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3.nevesta.info/thumb/content/photo/53300/53282/201409/2984627/2984627_2mxbvvckbqiog88c84kc.jpg?thumb_params=-J4sHiSSRnh0S5wkgaypu6oDAmw=/fit-in/890x17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6120680" cy="6120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5445224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rgbClr val="666666">
                      <a:lumMod val="75000"/>
                    </a:srgbClr>
                  </a:solidFill>
                </a:ln>
                <a:solidFill>
                  <a:srgbClr val="FF38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5400" b="1" dirty="0">
              <a:ln>
                <a:solidFill>
                  <a:srgbClr val="666666">
                    <a:lumMod val="75000"/>
                  </a:srgbClr>
                </a:solidFill>
              </a:ln>
              <a:solidFill>
                <a:srgbClr val="FF38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s00.yaplakal.com/pics/pics_original/6/5/7/78757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00.yaplakal.com/pics/pics_original/6/5/7/78757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s00.yaplakal.com/pics/pics_original/6/5/7/78757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pandia.ru/text/79/013/images/image006_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206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pandia.ru/text/79/013/images/image006_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730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6897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50421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«Родитель – главная профессия на земле»</a:t>
            </a:r>
            <a:endParaRPr lang="ru-RU" sz="3600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</a:t>
            </a:r>
            <a:r>
              <a:rPr lang="ru-RU" sz="48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родительских собраний – почётная</a:t>
            </a:r>
            <a:endParaRPr lang="ru-RU" sz="4800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the-baby.ru/wp-content/uploads/2012/08/roditeli-a-sobranii-v-detsad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51770"/>
            <a:ext cx="3280598" cy="3473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55504" y="2766412"/>
            <a:ext cx="4760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миссия</a:t>
            </a:r>
          </a:p>
          <a:p>
            <a:pPr algn="r"/>
            <a:r>
              <a:rPr lang="ru-RU" sz="48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родителя. </a:t>
            </a:r>
            <a:endParaRPr lang="ru-RU" sz="4800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0347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0466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666666">
                      <a:lumMod val="75000"/>
                    </a:srgbClr>
                  </a:solidFill>
                </a:ln>
                <a:solidFill>
                  <a:srgbClr val="FF38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надо ходить </a:t>
            </a:r>
          </a:p>
          <a:p>
            <a:pPr algn="ctr"/>
            <a:r>
              <a:rPr lang="ru-RU" sz="3600" b="1" dirty="0" smtClean="0">
                <a:ln>
                  <a:solidFill>
                    <a:srgbClr val="666666">
                      <a:lumMod val="75000"/>
                    </a:srgbClr>
                  </a:solidFill>
                </a:ln>
                <a:solidFill>
                  <a:srgbClr val="FF38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родительские собрания:</a:t>
            </a:r>
            <a:endParaRPr lang="ru-RU" sz="3600" b="1" dirty="0">
              <a:ln>
                <a:solidFill>
                  <a:srgbClr val="666666">
                    <a:lumMod val="75000"/>
                  </a:srgbClr>
                </a:solidFill>
              </a:ln>
              <a:solidFill>
                <a:srgbClr val="FF38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844824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3600" dirty="0" smtClean="0">
                <a:ln>
                  <a:solidFill>
                    <a:srgbClr val="666666">
                      <a:lumMod val="75000"/>
                    </a:srgbClr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участвовать в процессе </a:t>
            </a:r>
            <a:r>
              <a:rPr lang="ru-RU" sz="3600" b="1" i="1" dirty="0" smtClean="0">
                <a:ln>
                  <a:solidFill>
                    <a:srgbClr val="666666">
                      <a:lumMod val="75000"/>
                    </a:srgbClr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r>
              <a:rPr lang="ru-RU" sz="3600" i="1" dirty="0" smtClean="0">
                <a:ln>
                  <a:solidFill>
                    <a:srgbClr val="666666">
                      <a:lumMod val="75000"/>
                    </a:srgbClr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b="1" i="1" dirty="0" smtClean="0">
                <a:ln>
                  <a:solidFill>
                    <a:srgbClr val="666666">
                      <a:lumMod val="75000"/>
                    </a:srgbClr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3600" i="1" dirty="0" smtClean="0">
                <a:ln>
                  <a:solidFill>
                    <a:srgbClr val="666666">
                      <a:lumMod val="75000"/>
                    </a:srgbClr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n>
                  <a:solidFill>
                    <a:srgbClr val="666666">
                      <a:lumMod val="75000"/>
                    </a:srgbClr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3600" dirty="0" smtClean="0">
                <a:ln>
                  <a:solidFill>
                    <a:srgbClr val="666666">
                      <a:lumMod val="75000"/>
                    </a:srgb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принимать участие в </a:t>
            </a:r>
            <a:r>
              <a:rPr lang="ru-RU" sz="3600" b="1" i="1" dirty="0" smtClean="0">
                <a:ln>
                  <a:solidFill>
                    <a:srgbClr val="666666">
                      <a:lumMod val="75000"/>
                    </a:srgb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управлении </a:t>
            </a:r>
            <a:r>
              <a:rPr lang="ru-RU" sz="3600" b="1" dirty="0" smtClean="0">
                <a:ln>
                  <a:solidFill>
                    <a:srgbClr val="666666">
                      <a:lumMod val="75000"/>
                    </a:srgb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n>
                  <a:solidFill>
                    <a:srgbClr val="666666">
                      <a:lumMod val="75000"/>
                    </a:srgb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школой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3600" dirty="0" smtClean="0">
                <a:ln>
                  <a:solidFill>
                    <a:srgbClr val="666666">
                      <a:lumMod val="75000"/>
                    </a:srgb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3600" b="1" i="1" dirty="0" smtClean="0">
                <a:ln>
                  <a:solidFill>
                    <a:srgbClr val="666666">
                      <a:lumMod val="75000"/>
                    </a:srgb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</a:t>
            </a:r>
            <a:r>
              <a:rPr lang="ru-RU" sz="3600" dirty="0" smtClean="0">
                <a:ln>
                  <a:solidFill>
                    <a:srgbClr val="666666">
                      <a:lumMod val="75000"/>
                    </a:srgb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системе Учитель – Ученик – Родитель</a:t>
            </a:r>
          </a:p>
        </p:txBody>
      </p:sp>
    </p:spTree>
    <p:extLst>
      <p:ext uri="{BB962C8B-B14F-4D97-AF65-F5344CB8AC3E}">
        <p14:creationId xmlns="" xmlns:p14="http://schemas.microsoft.com/office/powerpoint/2010/main" val="4179830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0466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666666">
                      <a:lumMod val="75000"/>
                    </a:srgbClr>
                  </a:solidFill>
                </a:ln>
                <a:solidFill>
                  <a:srgbClr val="FF38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собрания</a:t>
            </a:r>
            <a:endParaRPr lang="ru-RU" sz="3600" b="1" dirty="0">
              <a:ln>
                <a:solidFill>
                  <a:srgbClr val="666666">
                    <a:lumMod val="75000"/>
                  </a:srgbClr>
                </a:solidFill>
              </a:ln>
              <a:solidFill>
                <a:srgbClr val="FF38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124744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600" dirty="0" smtClean="0">
                <a:ln>
                  <a:solidFill>
                    <a:srgbClr val="666666">
                      <a:lumMod val="75000"/>
                    </a:srgbClr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Успеваемость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>
                <a:ln>
                  <a:solidFill>
                    <a:srgbClr val="666666">
                      <a:lumMod val="75000"/>
                    </a:srgbClr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>
                <a:ln>
                  <a:solidFill>
                    <a:srgbClr val="666666">
                      <a:lumMod val="75000"/>
                    </a:srgbClr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летний лагерь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>
                <a:ln>
                  <a:solidFill>
                    <a:srgbClr val="666666">
                      <a:lumMod val="75000"/>
                    </a:srgbClr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</a:t>
            </a:r>
            <a:r>
              <a:rPr lang="ru-RU" sz="3600" dirty="0" smtClean="0">
                <a:ln>
                  <a:solidFill>
                    <a:srgbClr val="666666">
                      <a:lumMod val="75000"/>
                    </a:srgbClr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3600" dirty="0" smtClean="0">
              <a:ln>
                <a:solidFill>
                  <a:srgbClr val="666666">
                    <a:lumMod val="75000"/>
                  </a:srgbClr>
                </a:solidFill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>
                <a:ln>
                  <a:solidFill>
                    <a:srgbClr val="666666">
                      <a:lumMod val="75000"/>
                    </a:srgbClr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Разное…</a:t>
            </a:r>
            <a:endParaRPr lang="ru-RU" sz="3600" dirty="0">
              <a:ln>
                <a:solidFill>
                  <a:srgbClr val="666666">
                    <a:lumMod val="75000"/>
                  </a:srgbClr>
                </a:solidFill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8766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27584" y="5417950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2748" y="5403690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28184" y="516407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95931" y="184482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9952" y="185140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96531" y="2137211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1720" y="350100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6016" y="3268155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80312" y="3275711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79512" y="188640"/>
          <a:ext cx="8784976" cy="6408711"/>
        </p:xfrm>
        <a:graphic>
          <a:graphicData uri="http://schemas.openxmlformats.org/presentationml/2006/ole">
            <p:oleObj spid="_x0000_s1027" name="Worksheet" r:id="rId3" imgW="12277703" imgH="7362911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607282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8" name="Object 2"/>
          <p:cNvGraphicFramePr>
            <a:graphicFrameLocks noChangeAspect="1"/>
          </p:cNvGraphicFramePr>
          <p:nvPr/>
        </p:nvGraphicFramePr>
        <p:xfrm>
          <a:off x="490538" y="381000"/>
          <a:ext cx="8162925" cy="6096000"/>
        </p:xfrm>
        <a:graphic>
          <a:graphicData uri="http://schemas.openxmlformats.org/presentationml/2006/ole">
            <p:oleObj spid="_x0000_s111618" name="Worksheet" r:id="rId3" imgW="8162903" imgH="6095854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0466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666666">
                      <a:lumMod val="75000"/>
                    </a:srgbClr>
                  </a:solidFill>
                </a:ln>
                <a:solidFill>
                  <a:srgbClr val="FF38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Санкция… от классного руководителя</a:t>
            </a:r>
            <a:endParaRPr lang="ru-RU" sz="3600" b="1" dirty="0">
              <a:ln>
                <a:solidFill>
                  <a:srgbClr val="666666">
                    <a:lumMod val="75000"/>
                  </a:srgbClr>
                </a:solidFill>
              </a:ln>
              <a:solidFill>
                <a:srgbClr val="FF38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1560" y="1628800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</a:t>
            </a:r>
            <a:r>
              <a:rPr lang="ru-RU" sz="3200" b="1" i="1" dirty="0" smtClean="0">
                <a:solidFill>
                  <a:srgbClr val="68007F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ru-RU" sz="3200" b="1" i="1" dirty="0" smtClean="0">
                <a:solidFill>
                  <a:srgbClr val="68007F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сотовых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телефонов</a:t>
            </a:r>
            <a:r>
              <a:rPr lang="ru-RU" sz="3200" b="1" i="1" dirty="0" smtClean="0">
                <a:solidFill>
                  <a:srgbClr val="68007F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время образовательного </a:t>
            </a:r>
            <a:r>
              <a:rPr lang="ru-RU" sz="3200" b="1" i="1" dirty="0" err="1" smtClean="0">
                <a:solidFill>
                  <a:srgbClr val="68007F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процессса</a:t>
            </a:r>
            <a:endParaRPr lang="ru-RU" sz="3200" b="1" i="1" dirty="0">
              <a:solidFill>
                <a:srgbClr val="68007F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realrent5.ru/wp-content/uploads/2016/10/66641-zapreta-na-polzovanie-mobilnymi-telefonami-vo-vremya-rabochego-sto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12976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4164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0466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666666">
                      <a:lumMod val="75000"/>
                    </a:srgbClr>
                  </a:solidFill>
                </a:ln>
                <a:solidFill>
                  <a:srgbClr val="FF38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</a:t>
            </a:r>
            <a:endParaRPr lang="ru-RU" sz="3600" b="1" dirty="0">
              <a:ln>
                <a:solidFill>
                  <a:srgbClr val="666666">
                    <a:lumMod val="75000"/>
                  </a:srgbClr>
                </a:solidFill>
              </a:ln>
              <a:solidFill>
                <a:srgbClr val="FF38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7584" y="1188041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</a:t>
            </a:r>
            <a:endParaRPr lang="ru-RU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s00.yaplakal.com/pics/pics_original/6/5/7/7875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00.yaplakal.com/pics/pics_original/6/5/7/7875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s00.yaplakal.com/pics/pics_original/6/5/7/7875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51520" y="1724615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проверочные работы</a:t>
            </a:r>
          </a:p>
        </p:txBody>
      </p:sp>
      <p:pic>
        <p:nvPicPr>
          <p:cNvPr id="3083" name="Picture 11" descr="http://kem-school50.ru/images/2016_2017/VPR/Vp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24944"/>
            <a:ext cx="5023069" cy="3646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4021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4" name="Object 2"/>
          <p:cNvGraphicFramePr>
            <a:graphicFrameLocks noChangeAspect="1"/>
          </p:cNvGraphicFramePr>
          <p:nvPr/>
        </p:nvGraphicFramePr>
        <p:xfrm>
          <a:off x="179512" y="332656"/>
          <a:ext cx="8784976" cy="6336704"/>
        </p:xfrm>
        <a:graphic>
          <a:graphicData uri="http://schemas.openxmlformats.org/presentationml/2006/ole">
            <p:oleObj spid="_x0000_s105474" name="Document" r:id="rId3" imgW="9674926" imgH="6517324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ilter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Kilter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Kilter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Kilter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Kilter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TM01859865[[fn=Порядок]]</Template>
  <TotalTime>562</TotalTime>
  <Words>144</Words>
  <Application>Microsoft Office PowerPoint</Application>
  <PresentationFormat>Экран (4:3)</PresentationFormat>
  <Paragraphs>51</Paragraphs>
  <Slides>16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Kilter</vt:lpstr>
      <vt:lpstr>1_Kilter</vt:lpstr>
      <vt:lpstr>4_Kilter</vt:lpstr>
      <vt:lpstr>6_Kilter</vt:lpstr>
      <vt:lpstr>7_Kilter</vt:lpstr>
      <vt:lpstr>9_Kilter</vt:lpstr>
      <vt:lpstr>Тема Office</vt:lpstr>
      <vt:lpstr>Worksheet</vt:lpstr>
      <vt:lpstr>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учитель</dc:creator>
  <cp:lastModifiedBy>nvadj</cp:lastModifiedBy>
  <cp:revision>43</cp:revision>
  <dcterms:created xsi:type="dcterms:W3CDTF">2017-04-20T08:26:03Z</dcterms:created>
  <dcterms:modified xsi:type="dcterms:W3CDTF">2017-11-04T19:52:32Z</dcterms:modified>
</cp:coreProperties>
</file>