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81" r:id="rId3"/>
    <p:sldId id="282" r:id="rId4"/>
    <p:sldId id="394" r:id="rId5"/>
    <p:sldId id="339" r:id="rId6"/>
    <p:sldId id="386" r:id="rId7"/>
    <p:sldId id="385" r:id="rId8"/>
    <p:sldId id="340" r:id="rId9"/>
    <p:sldId id="361" r:id="rId10"/>
    <p:sldId id="376" r:id="rId11"/>
    <p:sldId id="287" r:id="rId12"/>
    <p:sldId id="289" r:id="rId13"/>
    <p:sldId id="390" r:id="rId14"/>
    <p:sldId id="373" r:id="rId15"/>
    <p:sldId id="291" r:id="rId16"/>
    <p:sldId id="335" r:id="rId17"/>
    <p:sldId id="305" r:id="rId18"/>
    <p:sldId id="389" r:id="rId19"/>
    <p:sldId id="308" r:id="rId20"/>
    <p:sldId id="356" r:id="rId21"/>
    <p:sldId id="370" r:id="rId22"/>
    <p:sldId id="368" r:id="rId23"/>
    <p:sldId id="392" r:id="rId24"/>
    <p:sldId id="393" r:id="rId25"/>
    <p:sldId id="310" r:id="rId26"/>
    <p:sldId id="311" r:id="rId27"/>
    <p:sldId id="312" r:id="rId28"/>
    <p:sldId id="384" r:id="rId29"/>
    <p:sldId id="355" r:id="rId30"/>
    <p:sldId id="377" r:id="rId31"/>
    <p:sldId id="320" r:id="rId32"/>
    <p:sldId id="322" r:id="rId33"/>
    <p:sldId id="326" r:id="rId34"/>
    <p:sldId id="381" r:id="rId35"/>
    <p:sldId id="342" r:id="rId36"/>
    <p:sldId id="364" r:id="rId37"/>
    <p:sldId id="366" r:id="rId38"/>
    <p:sldId id="328" r:id="rId39"/>
    <p:sldId id="329" r:id="rId40"/>
    <p:sldId id="388" r:id="rId41"/>
    <p:sldId id="323" r:id="rId42"/>
    <p:sldId id="378" r:id="rId43"/>
    <p:sldId id="379" r:id="rId44"/>
    <p:sldId id="294" r:id="rId45"/>
    <p:sldId id="374" r:id="rId46"/>
    <p:sldId id="391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2D14"/>
    <a:srgbClr val="333333"/>
    <a:srgbClr val="35759D"/>
    <a:srgbClr val="35B19D"/>
    <a:srgbClr val="9C6834"/>
    <a:srgbClr val="4D4D4D"/>
    <a:srgbClr val="0961FF"/>
    <a:srgbClr val="2975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88" autoAdjust="0"/>
    <p:restoredTop sz="95596" autoAdjust="0"/>
  </p:normalViewPr>
  <p:slideViewPr>
    <p:cSldViewPr>
      <p:cViewPr>
        <p:scale>
          <a:sx n="75" d="100"/>
          <a:sy n="75" d="100"/>
        </p:scale>
        <p:origin x="-123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="" xmlns:a16="http://schemas.microsoft.com/office/drawing/2014/main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="" xmlns:a16="http://schemas.microsoft.com/office/drawing/2014/main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="" xmlns:a16="http://schemas.microsoft.com/office/drawing/2014/main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="" xmlns:a16="http://schemas.microsoft.com/office/drawing/2014/main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4005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A6E945-7455-46B3-83E8-4D38A205D6C4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771F04-D95F-49E2-8C4F-EC84258F2BBC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E7317D-0249-41B5-A3B4-63E77B38BB18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E7317D-0249-41B5-A3B4-63E77B38BB18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CE8AC-2EA3-44C1-B0A4-6FEBDFD7D291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2B4355-E9AC-4804-8000-35550EF5B91A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26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4F6143-098E-42DE-B3E9-4E2811CA965E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86E187-5CC8-4757-8DD5-FF58E5598689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86E187-5CC8-4757-8DD5-FF58E5598689}" type="slidenum">
              <a:rPr lang="en-US" altLang="ru-RU"/>
              <a:pPr/>
              <a:t>33</a:t>
            </a:fld>
            <a:endParaRPr lang="en-US" altLang="ru-R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38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41316E-F2C5-42DE-B1A0-5C54D8767D8F}" type="slidenum">
              <a:rPr lang="en-US" altLang="ru-RU"/>
              <a:pPr/>
              <a:t>39</a:t>
            </a:fld>
            <a:endParaRPr lang="en-US" altLang="ru-RU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933074-C3F9-4F53-AFB8-123040CF45DB}" type="slidenum">
              <a:rPr lang="en-US" altLang="ru-RU"/>
              <a:pPr/>
              <a:t>40</a:t>
            </a:fld>
            <a:endParaRPr lang="en-US" altLang="ru-RU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41316E-F2C5-42DE-B1A0-5C54D8767D8F}" type="slidenum">
              <a:rPr lang="en-US" altLang="ru-RU"/>
              <a:pPr/>
              <a:t>41</a:t>
            </a:fld>
            <a:endParaRPr lang="en-US" altLang="ru-RU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0FC2DF-EA4E-40D0-A0DF-7839401018F8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41316E-F2C5-42DE-B1A0-5C54D8767D8F}" type="slidenum">
              <a:rPr lang="en-US" altLang="ru-RU"/>
              <a:pPr/>
              <a:t>42</a:t>
            </a:fld>
            <a:endParaRPr lang="en-US" altLang="ru-RU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43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0FC2DF-EA4E-40D0-A0DF-7839401018F8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0FC2DF-EA4E-40D0-A0DF-7839401018F8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613CA340-4969-4759-A3E7-E54A091655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F495EE9F-84DB-45D5-987F-3EAF4A2138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AAA30-E0AC-417B-803C-6627656D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F5BD08D-2320-4C73-9147-6CA15F47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66E5F12-F802-43EF-A02D-CB4694DDB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99FF6DF-7945-4ABF-858F-CA364BB4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DD719-3E73-4B85-A92E-C09D6560B09D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B432B-C645-49AF-974A-E6FCFDA608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6B77-6654-4D89-98D3-2B3759F2F79F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6775C-B597-40C6-9E27-1ED8EC014D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05F8F-DB1A-4268-AAA4-FEECD737A115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8D5B7-0733-4309-A161-90A7035536B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6D8DD-0D1D-43CD-9E3C-085B33D0779C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E163A-C223-4EB7-92E7-20AC9E649C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5838A-9488-48D7-9978-A70ADD3A404D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BBAB6-1A54-493B-9AE3-8117B08575A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8274C-D7A2-44D9-8773-2967E5477132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58D6-08D7-4E35-942D-FA8CCD7AC7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0B2EC-4C34-4AA4-8BC9-D462463E8E10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E49AB-7B34-4A7E-A559-B481CBC62F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E31-6AB3-41FD-8C64-C86789A4D952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121F8-3D12-447E-ABCE-7E91A875F0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E8418-A109-4DDE-BB71-1D72DA6F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644F91-C5B2-4927-871E-131AE045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DD18B-CD1B-4F41-AA13-5F3AF2BC9CEE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95370-94F6-4B7F-84A9-B67DC5D524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0250-C7F2-4358-9ED3-E95DE2498321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44C93-1329-46DA-8420-1E9BA14918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B403F-E079-4757-8FCB-B5BE9F9F8C54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B10CD-96ED-40AC-B778-B1592A043A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94C599-2DE2-45EB-BABE-68130F33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8D3EF2-17FC-469D-9D35-C891C9A39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6AFCD2-AA0A-4769-987E-4943BDC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ADFDB6-004E-4CAD-A1FA-734C4B024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6EABE64-3270-4ED0-90A9-959C80C3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4325FB-B3C1-45E7-8570-A36F1A09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9D6D8AD-4BBA-47F6-936F-90F8B848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A105FCF-7D1A-4BA4-BEFF-F4772F222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57A54C1-6E2C-4CFF-BE2D-7725AA55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B488951-46DD-4345-87C3-ABE75E807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7F597E-848F-4A3B-946E-287BB4BD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DC62F1-0668-4409-A15C-5EB3CB7D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CD243A-1F4F-4C87-A4E3-D98049B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B90BEBF-681F-43A2-86C4-F77C7738D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8E9431-0FF3-4148-8627-8F012FFE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2CDD32-31D8-489A-905E-0A920535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B6B2B0-5DCF-4DD6-A722-F9DFE3706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7D684-F828-414A-B6C3-CC2160EF2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6CCEAB-653B-4505-AD9F-88BBFB5FE8E6}" type="datetimeFigureOut">
              <a:rPr lang="ru-RU"/>
              <a:pPr>
                <a:defRPr/>
              </a:pPr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32880D-C571-4A14-A0A2-5C20DE677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161CB6-2910-445C-9B70-3C5BDF519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0F99560-CEDF-4E7F-92F6-AE6BD28F7BE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961635-E5B8-40EB-AF28-390670C5BD50}"/>
              </a:ext>
            </a:extLst>
          </p:cNvPr>
          <p:cNvSpPr/>
          <p:nvPr/>
        </p:nvSpPr>
        <p:spPr>
          <a:xfrm>
            <a:off x="241300" y="112713"/>
            <a:ext cx="81534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 образования республики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Левиновой Ларисы Васильевны,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3962400" y="1905000"/>
            <a:ext cx="4858072" cy="46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 algn="just" eaLnBrk="1" hangingPunct="1">
              <a:buFont typeface="Arial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Дата рождения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: 07.10.1968 год.</a:t>
            </a:r>
          </a:p>
          <a:p>
            <a:pPr indent="3175" algn="just" eaLnBrk="1" hangingPunct="1">
              <a:buFont typeface="Arial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Профессиональное образование: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Средне-профессиональное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Зубово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Полянское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Педагогическое училище 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Мордовской АССР - 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Дошкольное воспитание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иплом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ИТ №769903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ата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выдачи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04.07.1987г. 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«Дошкольное воспитание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85725" lvl="0" indent="3175" algn="just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воспитатель детского сада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175" algn="just" eaLnBrk="1" hangingPunct="1">
              <a:buFont typeface="Arial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Стаж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21 год</a:t>
            </a:r>
            <a:endParaRPr lang="ru-RU" altLang="ru-RU" sz="1800" i="1" dirty="0">
              <a:latin typeface="Times New Roman" pitchFamily="18" charset="0"/>
              <a:cs typeface="Times New Roman" pitchFamily="18" charset="0"/>
            </a:endParaRPr>
          </a:p>
          <a:p>
            <a:pPr indent="3175" algn="just" eaLnBrk="1" hangingPunct="1">
              <a:buFont typeface="Arial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Общий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трудовой стаж 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30 л</a:t>
            </a:r>
            <a:r>
              <a:rPr lang="ru-RU" altLang="ru-RU" sz="1800" i="1" dirty="0" smtClean="0">
                <a:latin typeface="Times New Roman" pitchFamily="18" charset="0"/>
                <a:cs typeface="Times New Roman" pitchFamily="18" charset="0"/>
              </a:rPr>
              <a:t>ет</a:t>
            </a:r>
            <a:endParaRPr lang="ru-RU" altLang="ru-RU" sz="1800" i="1" dirty="0">
              <a:latin typeface="Times New Roman" pitchFamily="18" charset="0"/>
              <a:cs typeface="Times New Roman" pitchFamily="18" charset="0"/>
            </a:endParaRPr>
          </a:p>
          <a:p>
            <a:pPr indent="3175" algn="just" eaLnBrk="1" hangingPunct="1">
              <a:buFont typeface="Arial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Наличие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       высшая категория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  <a:p>
            <a:pPr indent="3175" algn="just" eaLnBrk="1" hangingPunct="1">
              <a:buFont typeface="Arial" charset="0"/>
              <a:buNone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Дата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последней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аттестации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: 2018 год.</a:t>
            </a:r>
            <a:endParaRPr lang="ru-RU" altLang="ru-RU" sz="1800" i="1" dirty="0"/>
          </a:p>
        </p:txBody>
      </p:sp>
      <p:pic>
        <p:nvPicPr>
          <p:cNvPr id="2050" name="Picture 2" descr="F:\дипломы для переделки\Готовое\IMG_20221104_163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37" y="1682750"/>
            <a:ext cx="3248500" cy="4857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827584" y="2132856"/>
            <a:ext cx="74888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4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Наличие </a:t>
            </a:r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публикаций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Desktop\сканы для партфолио\публикации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" y="298180"/>
            <a:ext cx="4475201" cy="6155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lex\Documents\Scanned Documents\Рисунок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55" y="263686"/>
            <a:ext cx="4437323" cy="6103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ex\Desktop\IMG_20221107_211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857232"/>
            <a:ext cx="3293243" cy="4730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1960816" cy="523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лариса\Desktop\ДЛЯ МЕТОДИЧКИ\IMG_20230212_211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363559"/>
            <a:ext cx="3128954" cy="449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66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esktop\IMG_20221129_174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047840" cy="402774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785794"/>
            <a:ext cx="2150354" cy="43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лариса\Desktop\IMG_20221110_1528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500174"/>
            <a:ext cx="2071154" cy="4346092"/>
          </a:xfrm>
          <a:prstGeom prst="rect">
            <a:avLst/>
          </a:prstGeom>
          <a:noFill/>
        </p:spPr>
      </p:pic>
      <p:pic>
        <p:nvPicPr>
          <p:cNvPr id="5" name="Picture 4" descr="C:\Users\лариса\Desktop\ДЛЯ МЕТОДИЧКИ\IMG_20230212_211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320" y="2714620"/>
            <a:ext cx="2781680" cy="3942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914400" y="1124744"/>
            <a:ext cx="754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Результаты участия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к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фестивалях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\Documents\Scanned Documents\7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75" y="260648"/>
            <a:ext cx="4639643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дипломы для переделки\Готовое\Кирюшки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-1"/>
            <a:ext cx="2857520" cy="4053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дипломы для переделки\Готовое\Малыйки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7" y="3134319"/>
            <a:ext cx="2643174" cy="3723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ариса\Desktop\ДЛЯ МЕТОДИЧКИ\IMG_20230212_205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071546"/>
            <a:ext cx="3143272" cy="4462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4"/>
          <a:srcRect l="84" t="160" r="84" b="849"/>
          <a:stretch/>
        </p:blipFill>
        <p:spPr>
          <a:xfrm>
            <a:off x="2915816" y="1288504"/>
            <a:ext cx="3672408" cy="51648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03847" y="3789040"/>
            <a:ext cx="302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800" b="1" i="1" dirty="0">
                <a:solidFill>
                  <a:srgbClr val="F961D1"/>
                </a:solidFill>
                <a:latin typeface="Cambria"/>
              </a:rPr>
              <a:t>ВОСПИТАННИЦА МДОУ «ДЕТСКИЙ САД №117» г. САРАНСК</a:t>
            </a:r>
            <a:endParaRPr lang="ru-RU" sz="8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800" b="1" i="1" dirty="0">
                <a:solidFill>
                  <a:srgbClr val="F961D1"/>
                </a:solidFill>
                <a:latin typeface="Cambria"/>
              </a:rPr>
              <a:t>ИЛЬИНА АЛЁНА</a:t>
            </a:r>
            <a:endParaRPr lang="ru-RU" sz="8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800" b="1" i="1" dirty="0">
                <a:solidFill>
                  <a:srgbClr val="F961D1"/>
                </a:solidFill>
                <a:latin typeface="Cambria"/>
              </a:rPr>
              <a:t>ВОСПИТАТЕЛЬ: ЛЕВИНОВА Л.В</a:t>
            </a:r>
            <a:r>
              <a:rPr lang="ru-RU" sz="800" b="1" i="1" dirty="0" smtClean="0">
                <a:solidFill>
                  <a:srgbClr val="F961D1"/>
                </a:solidFill>
                <a:latin typeface="Cambria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1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" name="Picture 2" descr="F:\дипломы для переделки\Готовое\Без имени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" y="0"/>
            <a:ext cx="3186607" cy="4358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lex\Desktop\IMG_20221105_232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98" y="2636912"/>
            <a:ext cx="2947801" cy="4221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061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723900" y="1524000"/>
            <a:ext cx="7696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Выступления на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заседаниях методических советов, научно-практических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конференциях,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педагогических чтениях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</a:rPr>
              <a:t>, семинарах, секциях,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форумах, радиопередачах (</a:t>
            </a:r>
            <a:r>
              <a:rPr lang="ru-RU" altLang="ru-RU" sz="3600" b="1" dirty="0" err="1" smtClean="0">
                <a:solidFill>
                  <a:schemeClr val="bg1"/>
                </a:solidFill>
                <a:latin typeface="Georgia" pitchFamily="18" charset="0"/>
              </a:rPr>
              <a:t>очно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Desktop\сканы для партфолио\выступления на семинараз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50866"/>
            <a:ext cx="4797363" cy="6598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371600" y="1752600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sz="4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57166"/>
            <a:ext cx="86439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размещен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№117»</a:t>
            </a:r>
          </a:p>
          <a:p>
            <a:pPr algn="ctr" eaLnBrk="1" hangingPunct="1">
              <a:defRPr/>
            </a:pPr>
            <a:r>
              <a:rPr lang="en-US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https://ds117sar.schoolrm.ru/sveden/employees/11258/182904/</a:t>
            </a: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 опыта 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«Формирование основ здорового образа жизни у детей дошкольного возраста через проектную деятельность».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атестации от   мальгиной\для атеста\аттестац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6" y="373203"/>
            <a:ext cx="4406256" cy="623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атестации от   мальгиной\для атеста\аттестац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3202"/>
            <a:ext cx="4392488" cy="6217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42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дипломы для переделки\Готовое\Круглый сто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524"/>
            <a:ext cx="4353436" cy="6832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52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914400" y="2417405"/>
            <a:ext cx="754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</a:rPr>
              <a:t> Экспертная деятельность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лариса\Desktop\ДЛЯ МЕТОДИЧКИ\IMG_20230212_211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95604" cy="4395134"/>
          </a:xfrm>
          <a:prstGeom prst="rect">
            <a:avLst/>
          </a:prstGeom>
          <a:noFill/>
        </p:spPr>
      </p:pic>
      <p:pic>
        <p:nvPicPr>
          <p:cNvPr id="3074" name="Picture 2" descr="C:\Users\лариса\Desktop\ДЛЯ МЕТОДИЧКИ\IMG_20230212_212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28" y="2661716"/>
            <a:ext cx="3143272" cy="4196284"/>
          </a:xfrm>
          <a:prstGeom prst="rect">
            <a:avLst/>
          </a:prstGeom>
          <a:noFill/>
        </p:spPr>
      </p:pic>
      <p:pic>
        <p:nvPicPr>
          <p:cNvPr id="3077" name="Picture 5" descr="C:\Users\лариса\Desktop\IMG_20230212_181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285859"/>
            <a:ext cx="3000396" cy="4350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914400" y="1600200"/>
            <a:ext cx="7467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Проведение открытых занятий, мастер-классов, </a:t>
            </a:r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мероприятий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\Desktop\сканы для партфолио\открытые заняти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60" y="116632"/>
            <a:ext cx="4901416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533400" y="1676400"/>
            <a:ext cx="8077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Общественно-педагогическая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комиссиях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педагогических сообществах, в </a:t>
            </a:r>
            <a:r>
              <a:rPr lang="ru-RU" altLang="ru-RU" sz="36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жюри </a:t>
            </a:r>
            <a:r>
              <a:rPr lang="ru-RU" altLang="ru-RU" sz="36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конкурсов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Documents\Scanned Documents\6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99" y="116632"/>
            <a:ext cx="4796707" cy="659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04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\Documents\Scanned Documents\33 творческая групп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3947330" cy="542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lex\Documents\Scanned Documents\3 безнадзорность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571480"/>
            <a:ext cx="3999370" cy="5500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3875891" cy="548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лариса\Desktop\ДЛЯ МЕТОДИЧКИ\IMG_20230212_211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168" y="638619"/>
            <a:ext cx="4054856" cy="5433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210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371600" y="1752600"/>
            <a:ext cx="6781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Участие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в инновационной (экспериментальной) </a:t>
            </a:r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деятельности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914400" y="2060848"/>
            <a:ext cx="723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Позитивные результаты работы с </a:t>
            </a:r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воспитанниками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Documents\Scanned Documents\1стр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" y="253448"/>
            <a:ext cx="4465104" cy="6141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ex\Documents\Scanned Documents\2стр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96" y="283887"/>
            <a:ext cx="4465104" cy="6141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\Documents\Scanned Documents\3стр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8" y="620688"/>
            <a:ext cx="4371921" cy="6013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ex\Documents\Scanned Documents\4стр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71" y="620687"/>
            <a:ext cx="4371921" cy="6013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\Documents\Scanned Documents\5стр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4437323" cy="6103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69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76872"/>
            <a:ext cx="7315200" cy="1872208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 Качество взаимодействия с родителями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\Documents\Scanned Documents\качество с родителям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" y="474704"/>
            <a:ext cx="4220807" cy="580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x\Documents\Scanned Documents\справк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92" y="474704"/>
            <a:ext cx="4220807" cy="580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сканированные справки для аттестации\выс.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736"/>
            <a:ext cx="4499992" cy="6369322"/>
          </a:xfrm>
          <a:prstGeom prst="rect">
            <a:avLst/>
          </a:prstGeom>
          <a:noFill/>
        </p:spPr>
      </p:pic>
      <p:pic>
        <p:nvPicPr>
          <p:cNvPr id="14339" name="Picture 3" descr="C:\Users\Пользователь\Desktop\сканированные справки для аттестации\выс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020" y="188640"/>
            <a:ext cx="4543980" cy="6431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1371600" y="2060848"/>
            <a:ext cx="655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Участие педагога </a:t>
            </a:r>
            <a:b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altLang="ru-RU" sz="4000" b="1" dirty="0">
                <a:solidFill>
                  <a:schemeClr val="bg1"/>
                </a:solidFill>
                <a:latin typeface="Georgia" pitchFamily="18" charset="0"/>
              </a:rPr>
              <a:t>в профессиональных </a:t>
            </a:r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конкурсах</a:t>
            </a:r>
            <a:endParaRPr lang="ru-RU" alt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Documents\Scanned Documents\8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31" y="188640"/>
            <a:ext cx="4691998" cy="6453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Desktop\IMG_20230208_101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38" y="1571612"/>
            <a:ext cx="3090284" cy="4166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лариса\Desktop\ДЛЯ МЕТОДИЧКИ\IMG_20230212_213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6119" y="2220784"/>
            <a:ext cx="3217881" cy="4637216"/>
          </a:xfrm>
          <a:prstGeom prst="rect">
            <a:avLst/>
          </a:prstGeom>
          <a:noFill/>
        </p:spPr>
      </p:pic>
      <p:pic>
        <p:nvPicPr>
          <p:cNvPr id="4" name="Picture 4" descr="C:\Users\лариса\Desktop\ДЛЯ МЕТОДИЧКИ\IMG_20230212_2136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828000" cy="40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190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288"/>
            <a:ext cx="518477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ипломы для переделки\Готовое\Без имени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6549"/>
            <a:ext cx="4214842" cy="5962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549"/>
            <a:ext cx="4286248" cy="60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\Desktop\сканированные документы для партфолио\справка конкурс 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82" t="3557" r="5414" b="6810"/>
          <a:stretch/>
        </p:blipFill>
        <p:spPr bwMode="auto">
          <a:xfrm>
            <a:off x="-11887" y="24665"/>
            <a:ext cx="3082834" cy="4545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lex\Desktop\сканированные документы для партфолио\к 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99" t="3874" r="6530" b="7372"/>
          <a:stretch/>
        </p:blipFill>
        <p:spPr bwMode="auto">
          <a:xfrm>
            <a:off x="2943474" y="44908"/>
            <a:ext cx="3723007" cy="5544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lex\Desktop\сканированные документы для партфолио\к 3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17" t="5143" r="5201" b="4381"/>
          <a:stretch/>
        </p:blipFill>
        <p:spPr bwMode="auto">
          <a:xfrm>
            <a:off x="6084168" y="2403662"/>
            <a:ext cx="3060603" cy="4486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14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x\Desktop\сканированные документы для партфолио\справка-подтверждение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66" y="0"/>
            <a:ext cx="498621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94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609600" y="2348880"/>
            <a:ext cx="7772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altLang="ru-RU" sz="4400" b="1" dirty="0">
                <a:solidFill>
                  <a:schemeClr val="bg1"/>
                </a:solidFill>
                <a:latin typeface="Georgia" pitchFamily="18" charset="0"/>
              </a:rPr>
              <a:t>Награды и </a:t>
            </a:r>
            <a:r>
              <a:rPr lang="ru-RU" altLang="ru-RU" sz="4400" b="1" dirty="0" smtClean="0">
                <a:solidFill>
                  <a:schemeClr val="bg1"/>
                </a:solidFill>
                <a:latin typeface="Georgia" pitchFamily="18" charset="0"/>
              </a:rPr>
              <a:t>поощрения</a:t>
            </a:r>
            <a:endParaRPr lang="ru-RU" alt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\Documents\Scanned Documents\9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64" y="476672"/>
            <a:ext cx="4639643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87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esktop\IMG_20221202_185218_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-24055"/>
            <a:ext cx="2637144" cy="3613068"/>
          </a:xfrm>
          <a:prstGeom prst="rect">
            <a:avLst/>
          </a:prstGeom>
          <a:noFill/>
        </p:spPr>
      </p:pic>
      <p:pic>
        <p:nvPicPr>
          <p:cNvPr id="3" name="Picture 2" descr="C:\Users\Alex\Desktop\Screenshot_2022-09-28-20-06-57-340_com.miui.galle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00" t="16867" r="-1956" b="17335"/>
          <a:stretch/>
        </p:blipFill>
        <p:spPr bwMode="auto">
          <a:xfrm>
            <a:off x="71906" y="33901"/>
            <a:ext cx="2647286" cy="3712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lex\Desktop\IMG_20230124_134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554818" cy="3631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14622"/>
            <a:ext cx="2216376" cy="313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G:\АТТЕСТАЦИЯ 2028 год\IMG_20230126_123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4080" y="3570598"/>
            <a:ext cx="2319888" cy="3180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76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76596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717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ПК\Desktop\I ПАПКА\документы скан 2\3\007.jpg"/>
          <p:cNvPicPr>
            <a:picLocks noChangeAspect="1" noChangeArrowheads="1"/>
          </p:cNvPicPr>
          <p:nvPr/>
        </p:nvPicPr>
        <p:blipFill>
          <a:blip r:embed="rId3" cstate="print"/>
          <a:srcRect l="445"/>
          <a:stretch>
            <a:fillRect/>
          </a:stretch>
        </p:blipFill>
        <p:spPr bwMode="auto">
          <a:xfrm>
            <a:off x="142844" y="285728"/>
            <a:ext cx="4300739" cy="5946131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4" name="Picture 2" descr="C:\Users\Alex\Desktop\сканированные документы для партфолио\справка об участии в инновации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290"/>
            <a:ext cx="4382387" cy="6027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06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44824"/>
            <a:ext cx="7315200" cy="208823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chemeClr val="bg1"/>
                </a:solidFill>
                <a:latin typeface="Georgia" pitchFamily="18" charset="0"/>
              </a:rPr>
              <a:t> Наставничество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Desktop\сканированные документы для партфолио\справка о наставничеств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38" y="428604"/>
            <a:ext cx="4416162" cy="6073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ex\Documents\Scanned Documents\Рисунок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" y="357166"/>
            <a:ext cx="4468120" cy="6145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\Documents\Scanned Documents\план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109820" cy="5652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ртфолио Мальгина 2020">
  <a:themeElements>
    <a:clrScheme name="">
      <a:dk1>
        <a:srgbClr val="FFFFFF"/>
      </a:dk1>
      <a:lt1>
        <a:srgbClr val="FFFFFF"/>
      </a:lt1>
      <a:dk2>
        <a:srgbClr val="FFFFFF"/>
      </a:dk2>
      <a:lt2>
        <a:srgbClr val="054AF5"/>
      </a:lt2>
      <a:accent1>
        <a:srgbClr val="0381F3"/>
      </a:accent1>
      <a:accent2>
        <a:srgbClr val="16B1F6"/>
      </a:accent2>
      <a:accent3>
        <a:srgbClr val="FFFFFF"/>
      </a:accent3>
      <a:accent4>
        <a:srgbClr val="DADADA"/>
      </a:accent4>
      <a:accent5>
        <a:srgbClr val="AAC1F8"/>
      </a:accent5>
      <a:accent6>
        <a:srgbClr val="13A0DF"/>
      </a:accent6>
      <a:hlink>
        <a:srgbClr val="3BD1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8783"/>
        </a:lt2>
        <a:accent1>
          <a:srgbClr val="A39C97"/>
        </a:accent1>
        <a:accent2>
          <a:srgbClr val="B9B1AB"/>
        </a:accent2>
        <a:accent3>
          <a:srgbClr val="FFFFFF"/>
        </a:accent3>
        <a:accent4>
          <a:srgbClr val="404040"/>
        </a:accent4>
        <a:accent5>
          <a:srgbClr val="CECBC9"/>
        </a:accent5>
        <a:accent6>
          <a:srgbClr val="A7A09B"/>
        </a:accent6>
        <a:hlink>
          <a:srgbClr val="F829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C99565"/>
        </a:lt2>
        <a:accent1>
          <a:srgbClr val="D1A57D"/>
        </a:accent1>
        <a:accent2>
          <a:srgbClr val="E8B688"/>
        </a:accent2>
        <a:accent3>
          <a:srgbClr val="FFFFFF"/>
        </a:accent3>
        <a:accent4>
          <a:srgbClr val="404040"/>
        </a:accent4>
        <a:accent5>
          <a:srgbClr val="E5CFBF"/>
        </a:accent5>
        <a:accent6>
          <a:srgbClr val="D2A57B"/>
        </a:accent6>
        <a:hlink>
          <a:srgbClr val="FFB20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79B904"/>
        </a:lt2>
        <a:accent1>
          <a:srgbClr val="92D707"/>
        </a:accent1>
        <a:accent2>
          <a:srgbClr val="ADCF4D"/>
        </a:accent2>
        <a:accent3>
          <a:srgbClr val="FFFFFF"/>
        </a:accent3>
        <a:accent4>
          <a:srgbClr val="404040"/>
        </a:accent4>
        <a:accent5>
          <a:srgbClr val="C7E8AA"/>
        </a:accent5>
        <a:accent6>
          <a:srgbClr val="9CBB45"/>
        </a:accent6>
        <a:hlink>
          <a:srgbClr val="FFA5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175FD"/>
        </a:lt2>
        <a:accent1>
          <a:srgbClr val="31A4FF"/>
        </a:accent1>
        <a:accent2>
          <a:srgbClr val="1DC9FF"/>
        </a:accent2>
        <a:accent3>
          <a:srgbClr val="FFFFFF"/>
        </a:accent3>
        <a:accent4>
          <a:srgbClr val="404040"/>
        </a:accent4>
        <a:accent5>
          <a:srgbClr val="ADCFFF"/>
        </a:accent5>
        <a:accent6>
          <a:srgbClr val="19B6E7"/>
        </a:accent6>
        <a:hlink>
          <a:srgbClr val="24DFE8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портфолио.pot [Автосохраненный]" id="{837348CB-6AF4-435E-A421-CBFAEB156E30}" vid="{EF6D111D-C417-4DE7-9DB5-324F96BE35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ортфолио.pot [Автосохраненный]" id="{837348CB-6AF4-435E-A421-CBFAEB156E30}" vid="{B9400FA1-2D97-4151-94FF-D756C9BF803B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Мальгина 2020</Template>
  <TotalTime>3298</TotalTime>
  <Words>263</Words>
  <Application>Microsoft Office PowerPoint</Application>
  <PresentationFormat>Экран (4:3)</PresentationFormat>
  <Paragraphs>78</Paragraphs>
  <Slides>45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портфолио Мальгина 2020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Наставничество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Качество взаимодействия с родителями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лариса</cp:lastModifiedBy>
  <cp:revision>218</cp:revision>
  <dcterms:created xsi:type="dcterms:W3CDTF">2020-08-15T16:11:52Z</dcterms:created>
  <dcterms:modified xsi:type="dcterms:W3CDTF">2023-02-21T08:34:18Z</dcterms:modified>
</cp:coreProperties>
</file>