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02" r:id="rId3"/>
    <p:sldId id="315" r:id="rId4"/>
    <p:sldId id="305" r:id="rId5"/>
    <p:sldId id="306" r:id="rId6"/>
    <p:sldId id="308" r:id="rId7"/>
    <p:sldId id="307" r:id="rId8"/>
    <p:sldId id="310" r:id="rId9"/>
    <p:sldId id="309" r:id="rId10"/>
    <p:sldId id="311" r:id="rId11"/>
    <p:sldId id="314" r:id="rId12"/>
    <p:sldId id="313" r:id="rId13"/>
    <p:sldId id="298" r:id="rId14"/>
    <p:sldId id="299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25875-4FE1-49DF-A32D-1DB5875758EF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4020-2320-440E-BD29-2E9FCE3E7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61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ork\Desktop\1402267462-space-wallpaper-00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91672" y="5517232"/>
            <a:ext cx="2952328" cy="720080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FFFF00"/>
                </a:solidFill>
              </a:rPr>
              <a:t>Автор: Петрова Е.В.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6215073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60 лет Космонавтики</a:t>
            </a:r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Admin\Desktop\квест космос\Ybx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humbs.dreamstime.com/b/%D0%BC%D0%B8%D0%BD%D0%B8-%D0%BF-%D0%B0%D0%BD%D0%B5%D1%82%D0%B0-%D0%B7%D0%B5%D0%BC-%D0%B8-37180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Admin\Desktop\квест космос\Ybx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Work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26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На планете, на планете</a:t>
            </a:r>
          </a:p>
          <a:p>
            <a:r>
              <a:rPr lang="ru-RU" sz="2000" b="1" dirty="0">
                <a:solidFill>
                  <a:schemeClr val="accent1"/>
                </a:solidFill>
              </a:rPr>
              <a:t>Только мы за всё в ответе</a:t>
            </a:r>
          </a:p>
          <a:p>
            <a:r>
              <a:rPr lang="ru-RU" sz="2000" b="1" dirty="0">
                <a:solidFill>
                  <a:schemeClr val="accent1"/>
                </a:solidFill>
              </a:rPr>
              <a:t>Мы и взрослые и дети!</a:t>
            </a:r>
          </a:p>
          <a:p>
            <a:r>
              <a:rPr lang="ru-RU" sz="2000" b="1" dirty="0">
                <a:solidFill>
                  <a:schemeClr val="accent1"/>
                </a:solidFill>
              </a:rPr>
              <a:t>И на много сотен лет</a:t>
            </a:r>
          </a:p>
          <a:p>
            <a:r>
              <a:rPr lang="ru-RU" sz="2000" b="1" dirty="0">
                <a:solidFill>
                  <a:schemeClr val="accent1"/>
                </a:solidFill>
              </a:rPr>
              <a:t>Чтоб могли с улыбкой дети</a:t>
            </a:r>
          </a:p>
          <a:p>
            <a:r>
              <a:rPr lang="ru-RU" sz="2000" b="1" dirty="0">
                <a:solidFill>
                  <a:schemeClr val="accent1"/>
                </a:solidFill>
              </a:rPr>
              <a:t>Встретить солнечный рассвет!</a:t>
            </a:r>
          </a:p>
        </p:txBody>
      </p:sp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ork\Desktop\1402267462-space-wallpaper-00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24188" y="0"/>
            <a:ext cx="7654661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Work\Desktop\n2h9wIVinZ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19400"/>
            <a:ext cx="60198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гагарин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714500"/>
            <a:ext cx="414972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Constantia" pitchFamily="18" charset="0"/>
              </a:rPr>
              <a:t>12 апреля 1961 первый в мире человек ,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Юрий Алексеевич Гагарин совершил свой полёт на ракете «Восток».</a:t>
            </a:r>
            <a:endParaRPr lang="ru-RU" sz="3200" dirty="0"/>
          </a:p>
        </p:txBody>
      </p:sp>
      <p:pic>
        <p:nvPicPr>
          <p:cNvPr id="7" name="Содержимое 3" descr="гагарин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2400" y="1866900"/>
            <a:ext cx="414972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Work\Desktop\featured-pia6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9" descr="Ракета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 rot="18815003">
            <a:off x="5068887" y="1760538"/>
            <a:ext cx="3743325" cy="3371850"/>
          </a:xfrm>
        </p:spPr>
      </p:pic>
      <p:pic>
        <p:nvPicPr>
          <p:cNvPr id="5" name="Picture 8" descr="Русский космонав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571480"/>
            <a:ext cx="33940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86E48-342D-4903-AD94-6D53A260866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342900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CC"/>
                </a:solidFill>
              </a:rPr>
              <a:t>ленивый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44" y="71435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злой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357430"/>
            <a:ext cx="121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FFFF"/>
                </a:solidFill>
              </a:rPr>
              <a:t>слабый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143380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медлительный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00063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неряшливый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0100" y="542926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CC"/>
                </a:solidFill>
              </a:rPr>
              <a:t>грустный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43042" y="585789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FFFF"/>
                </a:solidFill>
              </a:rPr>
              <a:t>нервный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71802" y="550070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трусливый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14744" y="492919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FFFF"/>
                </a:solidFill>
              </a:rPr>
              <a:t>неуклюжий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43306" y="428625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больной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74838E-6 L 0.45694 -0.00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bx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Work\Desktop\31752_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3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ork\Desktop\1501794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l="12500" r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164305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звезда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480" y="928670"/>
            <a:ext cx="147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комета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0100" y="2941076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C00000"/>
                </a:solidFill>
              </a:rPr>
              <a:t>нептун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457200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космос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14745" y="5929330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луч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86446" y="578645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земля</a:t>
            </a:r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квест космос\dailypix.ru_934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fs00.infourok.ru/images/doc/231/72858/1/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get-zen_doc/1889358/pub_5db5d2c9fc69ab00acb6e5c2_5db6df4b0a451800ac97bc0b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4.8|4|3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81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Constantia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romspirt13@outlook.com</cp:lastModifiedBy>
  <cp:revision>127</cp:revision>
  <cp:lastPrinted>2018-01-11T17:02:15Z</cp:lastPrinted>
  <dcterms:created xsi:type="dcterms:W3CDTF">2016-03-17T04:34:15Z</dcterms:created>
  <dcterms:modified xsi:type="dcterms:W3CDTF">2022-11-02T10:14:24Z</dcterms:modified>
</cp:coreProperties>
</file>