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6" r:id="rId3"/>
    <p:sldId id="358" r:id="rId4"/>
    <p:sldId id="357" r:id="rId5"/>
    <p:sldId id="307" r:id="rId6"/>
    <p:sldId id="328" r:id="rId7"/>
    <p:sldId id="356" r:id="rId8"/>
    <p:sldId id="309" r:id="rId9"/>
    <p:sldId id="347" r:id="rId10"/>
    <p:sldId id="311" r:id="rId11"/>
    <p:sldId id="352" r:id="rId12"/>
    <p:sldId id="355" r:id="rId13"/>
    <p:sldId id="359" r:id="rId14"/>
    <p:sldId id="360" r:id="rId15"/>
    <p:sldId id="361" r:id="rId16"/>
    <p:sldId id="295" r:id="rId17"/>
    <p:sldId id="317" r:id="rId18"/>
    <p:sldId id="338" r:id="rId19"/>
    <p:sldId id="362" r:id="rId20"/>
    <p:sldId id="331" r:id="rId21"/>
    <p:sldId id="334" r:id="rId22"/>
    <p:sldId id="335" r:id="rId23"/>
    <p:sldId id="313" r:id="rId24"/>
    <p:sldId id="348" r:id="rId25"/>
    <p:sldId id="349" r:id="rId26"/>
    <p:sldId id="332" r:id="rId27"/>
    <p:sldId id="336" r:id="rId28"/>
    <p:sldId id="316" r:id="rId29"/>
    <p:sldId id="344" r:id="rId30"/>
    <p:sldId id="363" r:id="rId31"/>
    <p:sldId id="333" r:id="rId32"/>
    <p:sldId id="343" r:id="rId33"/>
    <p:sldId id="322" r:id="rId34"/>
    <p:sldId id="364" r:id="rId35"/>
    <p:sldId id="351" r:id="rId36"/>
    <p:sldId id="365" r:id="rId37"/>
    <p:sldId id="325" r:id="rId38"/>
    <p:sldId id="326" r:id="rId39"/>
    <p:sldId id="337" r:id="rId40"/>
    <p:sldId id="342" r:id="rId41"/>
    <p:sldId id="366" r:id="rId42"/>
    <p:sldId id="314" r:id="rId43"/>
    <p:sldId id="298" r:id="rId44"/>
    <p:sldId id="292" r:id="rId45"/>
    <p:sldId id="367" r:id="rId46"/>
    <p:sldId id="279" r:id="rId47"/>
    <p:sldId id="269" r:id="rId48"/>
    <p:sldId id="339" r:id="rId49"/>
    <p:sldId id="340" r:id="rId50"/>
    <p:sldId id="341" r:id="rId51"/>
    <p:sldId id="32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01.02.2022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611560" y="620688"/>
            <a:ext cx="7920880" cy="4561242"/>
            <a:chOff x="757342" y="2721913"/>
            <a:chExt cx="7882025" cy="367028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57342" y="2721913"/>
              <a:ext cx="7882025" cy="359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solidFill>
                    <a:srgbClr val="C00000"/>
                  </a:solidFill>
                  <a:latin typeface="Monotype Corsiva" pitchFamily="66" charset="0"/>
                  <a:cs typeface="Arial" charset="0"/>
                </a:rPr>
                <a:t>МДОУ  </a:t>
              </a:r>
              <a:r>
                <a:rPr lang="ru-RU" sz="4400" b="1" dirty="0">
                  <a:solidFill>
                    <a:srgbClr val="C00000"/>
                  </a:solidFill>
                  <a:latin typeface="Monotype Corsiva" pitchFamily="66" charset="0"/>
                  <a:cs typeface="Arial" charset="0"/>
                </a:rPr>
                <a:t>«Детский сад №101</a:t>
              </a:r>
              <a:r>
                <a:rPr lang="ru-RU" sz="4400" b="1" dirty="0" smtClean="0">
                  <a:solidFill>
                    <a:srgbClr val="C00000"/>
                  </a:solidFill>
                  <a:latin typeface="Monotype Corsiva" pitchFamily="66" charset="0"/>
                  <a:cs typeface="Arial" charset="0"/>
                </a:rPr>
                <a:t>»</a:t>
              </a:r>
              <a:endPara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latin typeface="Monotype Corsiva" pitchFamily="66" charset="0"/>
                  <a:cs typeface="Arial" charset="0"/>
                </a:rPr>
                <a:t>Конкурс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latin typeface="Monotype Corsiva" pitchFamily="66" charset="0"/>
                  <a:cs typeface="Arial" charset="0"/>
                </a:rPr>
                <a:t>  «Зимняя площадка ДОО»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36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latin typeface="Monotype Corsiva" pitchFamily="66" charset="0"/>
                  <a:ea typeface="MingLiU_HKSCS-ExtB" pitchFamily="18" charset="-120"/>
                  <a:cs typeface="Arial" charset="0"/>
                </a:rPr>
                <a:t>среди муниципальных дошкольных образовательных организаций </a:t>
              </a:r>
              <a:r>
                <a:rPr lang="ru-RU" sz="3600" b="1" dirty="0" err="1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latin typeface="Monotype Corsiva" pitchFamily="66" charset="0"/>
                  <a:ea typeface="MingLiU_HKSCS-ExtB" pitchFamily="18" charset="-120"/>
                  <a:cs typeface="Arial" charset="0"/>
                </a:rPr>
                <a:t>г.о</a:t>
              </a:r>
              <a:r>
                <a:rPr lang="ru-RU" sz="36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latin typeface="Monotype Corsiva" pitchFamily="66" charset="0"/>
                  <a:ea typeface="MingLiU_HKSCS-ExtB" pitchFamily="18" charset="-120"/>
                  <a:cs typeface="Arial" charset="0"/>
                </a:rPr>
                <a:t>. Саранск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6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latin typeface="Monotype Corsiva" pitchFamily="66" charset="0"/>
                  <a:ea typeface="MingLiU_HKSCS-ExtB" pitchFamily="18" charset="-120"/>
                  <a:cs typeface="Arial" charset="0"/>
                </a:rPr>
                <a:t>2022 год</a:t>
              </a:r>
              <a:endPara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  <a:ea typeface="MingLiU_HKSCS-ExtB" pitchFamily="18" charset="-12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473890" y="4831952"/>
              <a:ext cx="5732382" cy="1560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dirty="0">
                <a:solidFill>
                  <a:srgbClr val="C00000"/>
                </a:solidFill>
                <a:latin typeface="Arial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C00000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dirty="0" smtClean="0">
                <a:solidFill>
                  <a:srgbClr val="C00000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Площадки 2021\S10217-140323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/>
          <a:stretch/>
        </p:blipFill>
        <p:spPr bwMode="auto">
          <a:xfrm>
            <a:off x="755576" y="980728"/>
            <a:ext cx="763284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6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2"/>
          <a:stretch/>
        </p:blipFill>
        <p:spPr bwMode="auto">
          <a:xfrm>
            <a:off x="1979712" y="836712"/>
            <a:ext cx="4827736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19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76672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«Зимняя спортивная площадка 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2 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корпус</a:t>
            </a:r>
          </a:p>
        </p:txBody>
      </p:sp>
      <p:pic>
        <p:nvPicPr>
          <p:cNvPr id="5123" name="Picture 3" descr="C:\Users\user\Desktop\Январь 2022\Площадки 2022\IMG_4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14415"/>
            <a:ext cx="3388445" cy="45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Январь 2022\Площадки 2022\IMG_4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4415"/>
            <a:ext cx="338184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3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Январь 2022\Площадки 2022\IMG_45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/>
          <a:stretch/>
        </p:blipFill>
        <p:spPr bwMode="auto">
          <a:xfrm>
            <a:off x="560090" y="461756"/>
            <a:ext cx="415592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Январь 2022\Площадки 2022\IMG_45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/>
          <a:stretch/>
        </p:blipFill>
        <p:spPr bwMode="auto">
          <a:xfrm>
            <a:off x="4860032" y="461756"/>
            <a:ext cx="4029912" cy="570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Январь 2022\Площадки 2022\IMG_4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8" y="548680"/>
            <a:ext cx="388843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Январь 2022\Площадки 2022\IMG_4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548680"/>
            <a:ext cx="4044199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0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Январь 2022\Площадки 2022\IMG_45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6"/>
          <a:stretch/>
        </p:blipFill>
        <p:spPr bwMode="auto">
          <a:xfrm>
            <a:off x="467544" y="476672"/>
            <a:ext cx="417646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ownloads\IMG_45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t="3565"/>
          <a:stretch/>
        </p:blipFill>
        <p:spPr bwMode="auto">
          <a:xfrm>
            <a:off x="5004048" y="464785"/>
            <a:ext cx="3535680" cy="571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5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700808"/>
            <a:ext cx="5472608" cy="3600400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 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2492896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«Участки для зимних прогулок»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4268" y="21527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Вторая младшая группа 1 корпус</a:t>
            </a:r>
          </a:p>
        </p:txBody>
      </p:sp>
      <p:pic>
        <p:nvPicPr>
          <p:cNvPr id="13315" name="Picture 3" descr="C:\Users\user\Desktop\Январь 2022\Площадки 2022\Младшая 1\IMG_20220126_1406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5605"/>
            <a:ext cx="7416824" cy="51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9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Январь 2022\Площадки 2022\Младшая 1\IMG_20220126_134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0962"/>
            <a:ext cx="3984049" cy="298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Январь 2022\Площадки 2022\Младшая 1\IMG_20220126_1344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/>
          <a:stretch/>
        </p:blipFill>
        <p:spPr bwMode="auto">
          <a:xfrm>
            <a:off x="4941650" y="1772816"/>
            <a:ext cx="3888432" cy="47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Январь 2022\Площадки 2022\Младшая 1\IMG_20220126_135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0699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Январь 2022\Площадки 2022\Младшая 1\IMG_20220126_134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907479" cy="520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7200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«Состояние территории ДОО»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1 корпус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2050" name="Picture 2" descr="C:\Users\user\Desktop\Площадки 2021\P10212-083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4176464" cy="442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24228"/>
            <a:ext cx="3720853" cy="441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0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Вторая младшая группа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корпус 2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1028" name="Picture 4" descr="C:\Users\user\Desktop\Площадки 2021\Младшая 2\IMG_20210212_135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741"/>
            <a:ext cx="7560840" cy="4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3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лощадки 2021\Младшая 2\IMG_20210212_135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0824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лощадки 2021\Младшая 2\изображение_viber_2021-02-12_14-13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30101"/>
            <a:ext cx="3641451" cy="49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738"/>
            <a:ext cx="3816424" cy="286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835544" cy="287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Площадки 2021\Младшая 2\IMG_20210212_135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36" y="490242"/>
            <a:ext cx="3710720" cy="27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Площадки 2021\Младшая 2\IMG_20210212_135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0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725161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Средняя группа 1 корпус</a:t>
            </a:r>
            <a:endParaRPr lang="ru-RU" sz="3600" dirty="0">
              <a:solidFill>
                <a:srgbClr val="1F497D">
                  <a:lumMod val="50000"/>
                </a:srgbClr>
              </a:solidFill>
              <a:latin typeface="Monotype Corsiva" pitchFamily="66" charset="0"/>
            </a:endParaRPr>
          </a:p>
        </p:txBody>
      </p:sp>
      <p:pic>
        <p:nvPicPr>
          <p:cNvPr id="17412" name="Picture 4" descr="C:\Users\user\Downloads\20220125_14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3" y="1371492"/>
            <a:ext cx="3625288" cy="483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ownloads\20220125_14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95412"/>
            <a:ext cx="3607348" cy="480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Январь 2022\Площадки 2022\Средняя 1\20220125_1403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6"/>
          <a:stretch/>
        </p:blipFill>
        <p:spPr bwMode="auto">
          <a:xfrm>
            <a:off x="740624" y="836712"/>
            <a:ext cx="7776864" cy="50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5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ownloads\20220125_140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668344" cy="57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9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pPr lvl="0"/>
            <a:r>
              <a:rPr lang="ru-RU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Средняя </a:t>
            </a:r>
            <a:r>
              <a:rPr lang="ru-RU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группа корпус 2</a:t>
            </a:r>
            <a:r>
              <a:rPr lang="ru-RU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098" name="Picture 2" descr="C:\Users\user\Desktop\Площадки 2021\средняя 2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9"/>
          <a:stretch/>
        </p:blipFill>
        <p:spPr bwMode="auto">
          <a:xfrm>
            <a:off x="755576" y="1700808"/>
            <a:ext cx="4104456" cy="424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Площадки 2021\средняя 2\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7" b="22596"/>
          <a:stretch/>
        </p:blipFill>
        <p:spPr bwMode="auto">
          <a:xfrm>
            <a:off x="5081897" y="1700808"/>
            <a:ext cx="3600400" cy="424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Площадки 2021\средняя 2\изображение_viber_2021-02-12_14-35-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287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лощадки 2021\средняя 2\изображение_viber_2021-02-12_14-35-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0"/>
          <a:stretch/>
        </p:blipFill>
        <p:spPr bwMode="auto">
          <a:xfrm>
            <a:off x="4716016" y="656491"/>
            <a:ext cx="3960440" cy="50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17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9269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Старшая   группа 1 корпус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39027"/>
            <a:ext cx="7776864" cy="504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9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user\Desktop\Январь 2022\Площадки 2022\старшая 1\20220128_1455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t="13105" r="17836"/>
          <a:stretch/>
        </p:blipFill>
        <p:spPr bwMode="auto">
          <a:xfrm>
            <a:off x="467544" y="353213"/>
            <a:ext cx="3780431" cy="394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esktop\Январь 2022\Площадки 2022\старшая 1\20220128_145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/>
          <a:stretch/>
        </p:blipFill>
        <p:spPr bwMode="auto">
          <a:xfrm>
            <a:off x="4355976" y="1988840"/>
            <a:ext cx="431126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1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Январь 2022\Площадки 2022\IMG_44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0"/>
          <a:stretch/>
        </p:blipFill>
        <p:spPr bwMode="auto">
          <a:xfrm>
            <a:off x="2390991" y="836712"/>
            <a:ext cx="472455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Январь 2022\Площадки 2022\старшая 1\20220128_1459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 bwMode="auto">
          <a:xfrm>
            <a:off x="1115616" y="1052736"/>
            <a:ext cx="7164288" cy="476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8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Старшая   </a:t>
            </a:r>
            <a:r>
              <a:rPr lang="ru-RU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группа 2 корпус</a:t>
            </a:r>
            <a:endParaRPr lang="ru-RU" dirty="0"/>
          </a:p>
        </p:txBody>
      </p:sp>
      <p:pic>
        <p:nvPicPr>
          <p:cNvPr id="12290" name="Picture 2" descr="C:\Users\user\Desktop\Площадки 2021\Старшая 2\IMG_12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6" r="15352"/>
          <a:stretch/>
        </p:blipFill>
        <p:spPr bwMode="auto">
          <a:xfrm>
            <a:off x="1115616" y="1412776"/>
            <a:ext cx="7183538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Площадки 2021\Старшая 2\IMG_1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3" y="476672"/>
            <a:ext cx="3939902" cy="525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Площадки 2021\Старшая 2\IMG_1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3555"/>
            <a:ext cx="4320480" cy="335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87" y="3900847"/>
            <a:ext cx="348463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2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Подготовительная  к школе  группа  1 корпус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8674" name="Picture 2" descr="C:\Users\user\Desktop\Январь 2022\Площадки 2022\подгот 1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8" y="1195011"/>
            <a:ext cx="7640124" cy="522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Январь 2022\Площадки 2022\подгот 1\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1" y="880706"/>
            <a:ext cx="7821117" cy="50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Январь 2022\Площадки 2022\подгот 1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3306"/>
            <a:ext cx="7878275" cy="582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1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Январь 2022\Площадки 2022\подгот 1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5" y="771492"/>
            <a:ext cx="7920976" cy="5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5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Подготовительная  к школе  группа </a:t>
            </a:r>
            <a:r>
              <a:rPr lang="ru-RU" sz="3600" dirty="0" smtClean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2 корпус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33794" name="Picture 2" descr="C:\Users\user\Desktop\Январь 2022\Площадки 2022\2 корпус\IMG_3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318074"/>
            <a:ext cx="7416824" cy="487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3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Январь 2022\Площадки 2022\2 корпус\IMG_3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06" y="476672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Январь 2022\Площадки 2022\2 корпус\IMG_3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5" y="620687"/>
            <a:ext cx="3986175" cy="58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user\Desktop\Январь 2022\Площадки 2022\2 корпус\IMG_3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34889"/>
            <a:ext cx="3801990" cy="566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Январь 2022\Площадки 2022\IMG_44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/>
          <a:stretch/>
        </p:blipFill>
        <p:spPr bwMode="auto">
          <a:xfrm>
            <a:off x="611560" y="836712"/>
            <a:ext cx="3816424" cy="541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Январь 2022\Площадки 2022\IMG_4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59726"/>
            <a:ext cx="3746952" cy="54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Январь 2022\Площадки 2022\2 корпус\IMG_3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836712"/>
            <a:ext cx="6917397" cy="51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3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Январь 2022\Площадки 2022\2 корпус\IMG_3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387416" cy="58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0190"/>
            <a:ext cx="3576026" cy="565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0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836712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«Состояние спортивного 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игрового инвентаря»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7170" name="Picture 2" descr="C:\Users\user\Desktop\Площадки 2021\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/>
          <a:stretch/>
        </p:blipFill>
        <p:spPr bwMode="auto">
          <a:xfrm>
            <a:off x="1043608" y="2281182"/>
            <a:ext cx="5472608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9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лощадки 2021\изображение_viber_2021-02-19_10-57-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9"/>
          <a:stretch/>
        </p:blipFill>
        <p:spPr bwMode="auto">
          <a:xfrm>
            <a:off x="2795326" y="2708920"/>
            <a:ext cx="5820139" cy="384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7"/>
          <a:stretch/>
        </p:blipFill>
        <p:spPr bwMode="auto">
          <a:xfrm>
            <a:off x="467544" y="137854"/>
            <a:ext cx="4464496" cy="302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Площадки 2021\Младшая 1\IMG_20210212_142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4612"/>
            <a:ext cx="403813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8893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Январь 2022\Площадки 2022\подгот 1\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8055"/>
            <a:ext cx="7323513" cy="540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268759"/>
            <a:ext cx="6840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При оформлении участков большое значение придавалось безопасности и целесообразности построек, а так же эстетическому и гендерному развитию детей. Случаев травматизма на территории ДОО во время проведения прогулок не зафиксировано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620689"/>
            <a:ext cx="36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В оформлении зимних площадок принимали активное участие родители воспитанников. За  что мы очень им благодарны!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9458" name="Picture 2" descr="C:\Users\user\Downloads\20220125_14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3795886" cy="506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лощадки 2021\Родители\изображение_viber_2021-02-15_09-03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0299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лощадки 2021\Родители\изображение_viber_2021-02-15_09-03-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68210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Площадки 2021\Родители\IMG-3edab558493d68e98fe2fe4cd8cd8522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2" t="20217"/>
          <a:stretch/>
        </p:blipFill>
        <p:spPr bwMode="auto">
          <a:xfrm>
            <a:off x="4905512" y="555927"/>
            <a:ext cx="4044154" cy="52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176464" cy="541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1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лощадки 2021\2 корпус\P10212-133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02480"/>
            <a:ext cx="3489852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1214"/>
            <a:ext cx="3715891" cy="460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04664"/>
            <a:ext cx="7560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«Состояние территории ДОО»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2 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корпус</a:t>
            </a:r>
          </a:p>
        </p:txBody>
      </p:sp>
    </p:spTree>
    <p:extLst>
      <p:ext uri="{BB962C8B-B14F-4D97-AF65-F5344CB8AC3E}">
        <p14:creationId xmlns:p14="http://schemas.microsoft.com/office/powerpoint/2010/main" val="8733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5"/>
            <a:ext cx="7403403" cy="554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2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488051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9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лощадки 2021\2 корпус\P10212-120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64" y="710231"/>
            <a:ext cx="3869459" cy="568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689027" cy="563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8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IMG_4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IMG_45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5"/>
          <a:stretch/>
        </p:blipFill>
        <p:spPr bwMode="auto">
          <a:xfrm>
            <a:off x="4430541" y="2564904"/>
            <a:ext cx="4350686" cy="37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6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620688"/>
            <a:ext cx="73448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«Зимняя </a:t>
            </a: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спортивная площадка 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1 корпус</a:t>
            </a:r>
            <a:endParaRPr lang="ru-RU" sz="4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8194" name="Picture 2" descr="C:\Users\user\Desktop\Площадки 2021\спортплощадка\P10215-105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1360"/>
            <a:ext cx="3398534" cy="444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Площадки 2021\спортплощадка\P10215-1617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71893"/>
            <a:ext cx="3402698" cy="453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Площадки 2021\спортплощадка\P10215-1059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7"/>
          <a:stretch/>
        </p:blipFill>
        <p:spPr bwMode="auto">
          <a:xfrm>
            <a:off x="755576" y="1052736"/>
            <a:ext cx="7704856" cy="481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159</Words>
  <Application>Microsoft Office PowerPoint</Application>
  <PresentationFormat>Экран (4:3)</PresentationFormat>
  <Paragraphs>32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Вторая младшая группа корпус 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Средняя группа корпус 2 </vt:lpstr>
      <vt:lpstr>Презентация PowerPoint</vt:lpstr>
      <vt:lpstr>Презентация PowerPoint</vt:lpstr>
      <vt:lpstr>Презентация PowerPoint</vt:lpstr>
      <vt:lpstr>Презентация PowerPoint</vt:lpstr>
      <vt:lpstr>Старшая   группа 2 корпус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155</cp:revision>
  <dcterms:created xsi:type="dcterms:W3CDTF">2014-07-06T18:18:01Z</dcterms:created>
  <dcterms:modified xsi:type="dcterms:W3CDTF">2022-02-01T13:56:54Z</dcterms:modified>
</cp:coreProperties>
</file>