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60" r:id="rId3"/>
    <p:sldId id="261" r:id="rId4"/>
    <p:sldId id="263" r:id="rId5"/>
    <p:sldId id="283" r:id="rId6"/>
    <p:sldId id="309" r:id="rId7"/>
    <p:sldId id="294" r:id="rId8"/>
    <p:sldId id="267" r:id="rId9"/>
    <p:sldId id="303" r:id="rId10"/>
    <p:sldId id="301" r:id="rId11"/>
    <p:sldId id="272" r:id="rId12"/>
    <p:sldId id="288" r:id="rId13"/>
    <p:sldId id="266" r:id="rId14"/>
    <p:sldId id="300" r:id="rId15"/>
    <p:sldId id="304" r:id="rId16"/>
    <p:sldId id="305" r:id="rId17"/>
    <p:sldId id="291" r:id="rId18"/>
    <p:sldId id="308" r:id="rId19"/>
    <p:sldId id="299" r:id="rId20"/>
    <p:sldId id="293" r:id="rId21"/>
    <p:sldId id="292" r:id="rId22"/>
    <p:sldId id="280" r:id="rId23"/>
    <p:sldId id="30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77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557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417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9735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69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428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5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739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8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42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4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73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6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01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95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8CCB8-2B93-44CA-9456-630CE12326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09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36712"/>
            <a:ext cx="9144000" cy="2304256"/>
          </a:xfrm>
        </p:spPr>
        <p:txBody>
          <a:bodyPr>
            <a:norm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МИНИСТЕРСТВО ОБРАЗОВАНИЯ РМ</a:t>
            </a:r>
            <a:b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ПОРТФОЛИО</a:t>
            </a:r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352839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Дудоровой Ольги Игоревны</a:t>
            </a:r>
          </a:p>
          <a:p>
            <a:pPr algn="ctr"/>
            <a:r>
              <a:rPr lang="ru-RU" alt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педагога дополнительного образования  </a:t>
            </a:r>
          </a:p>
          <a:p>
            <a:pPr algn="ctr"/>
            <a:r>
              <a:rPr lang="ru-RU" alt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МУ  ДО «Центр эстетического воспитания детей» г.о.Саранск</a:t>
            </a:r>
            <a:r>
              <a:rPr lang="ru-RU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ru-RU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endParaRPr lang="ru-RU" altLang="ru-RU" sz="3200" b="1" i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992888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5.Наличие авторских  программ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11" y="908720"/>
            <a:ext cx="4028713" cy="5694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20" y="908719"/>
            <a:ext cx="3851991" cy="56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7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</a:t>
            </a:r>
            <a:r>
              <a:rPr lang="ru-RU" alt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84784"/>
            <a:ext cx="3721694" cy="51096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1897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радиопередачах(очно)</a:t>
            </a:r>
            <a:endParaRPr lang="ru-RU" alt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6534" y="1413896"/>
            <a:ext cx="2054437" cy="2997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746" y="4037233"/>
            <a:ext cx="2066396" cy="26936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306648"/>
            <a:ext cx="1750958" cy="25463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44" y="3939948"/>
            <a:ext cx="1804370" cy="24772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5421" y="3900078"/>
            <a:ext cx="2036663" cy="29976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537" y="1494076"/>
            <a:ext cx="2054435" cy="282061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992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7.Проведение мастер - классов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7929"/>
            <a:ext cx="4032448" cy="5536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348880"/>
            <a:ext cx="3360373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9.Общественно-педагогическая активность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35968" y="34820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88368" y="36344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6" y="945850"/>
            <a:ext cx="4081734" cy="56039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530" y="1110219"/>
            <a:ext cx="4073350" cy="527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41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9.Общественно-педагогическая активность</a:t>
            </a:r>
            <a:endParaRPr lang="ru-RU" sz="2800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675016" y="3024808"/>
            <a:ext cx="2376264" cy="158417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88368" y="36344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83568" y="1772816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28" y="1327076"/>
            <a:ext cx="3366644" cy="46222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27076"/>
            <a:ext cx="3366644" cy="462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71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13490"/>
            <a:ext cx="3659168" cy="502382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13490"/>
            <a:ext cx="3658949" cy="502382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332656"/>
            <a:ext cx="8820472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9.Общественно-педагогическая активность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88846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9.Общественно-педагогическая активность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675016" y="3024808"/>
            <a:ext cx="2376264" cy="158417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88368" y="36344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6" y="1316508"/>
            <a:ext cx="3642381" cy="5000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30" y="1316508"/>
            <a:ext cx="3239522" cy="49223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188640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9.Общественно-педагогическая активность</a:t>
            </a:r>
            <a:endParaRPr lang="ru-RU" sz="2800" dirty="0"/>
          </a:p>
        </p:txBody>
      </p:sp>
      <p:pic>
        <p:nvPicPr>
          <p:cNvPr id="5" name="Рисунок 4" descr="Профиль — Яндекс Браузер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8132" r="21651" b="2357"/>
          <a:stretch/>
        </p:blipFill>
        <p:spPr>
          <a:xfrm>
            <a:off x="309803" y="1007014"/>
            <a:ext cx="3407994" cy="2934662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4293096"/>
            <a:ext cx="6478736" cy="13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814818"/>
            <a:ext cx="3092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https://compedu.ru/profile</a:t>
            </a:r>
            <a:endParaRPr lang="ru-RU" dirty="0"/>
          </a:p>
        </p:txBody>
      </p:sp>
      <p:pic>
        <p:nvPicPr>
          <p:cNvPr id="9" name="Рисунок 8" descr="Дудорова Ольга Игоревна - Учительский сайт — Яндекс Браузер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8132" r="16138" b="15351"/>
          <a:stretch/>
        </p:blipFill>
        <p:spPr>
          <a:xfrm>
            <a:off x="4053430" y="907097"/>
            <a:ext cx="4608512" cy="331399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18799" y="478352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https://infourok.ru/user/dudorova-olga-igorevna?owner=guest</a:t>
            </a:r>
          </a:p>
        </p:txBody>
      </p:sp>
    </p:spTree>
    <p:extLst>
      <p:ext uri="{BB962C8B-B14F-4D97-AF65-F5344CB8AC3E}">
        <p14:creationId xmlns:p14="http://schemas.microsoft.com/office/powerpoint/2010/main" val="45135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576064"/>
          </a:xfrm>
        </p:spPr>
        <p:txBody>
          <a:bodyPr>
            <a:norm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11.Позитивные результаты с детьми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35968" y="34820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88368" y="36344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08152"/>
            <a:ext cx="3893778" cy="53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49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5621"/>
            <a:ext cx="8062912" cy="6048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8430" y="116632"/>
            <a:ext cx="558971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  <a:defRPr/>
            </a:pPr>
            <a:r>
              <a:rPr lang="ru-RU" altLang="ru-RU" sz="2000" b="1" u="sng" dirty="0">
                <a:solidFill>
                  <a:schemeClr val="accent2">
                    <a:lumMod val="50000"/>
                  </a:schemeClr>
                </a:solidFill>
              </a:rPr>
              <a:t>Дата рождения: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10.12.1987г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2000" b="1" u="sng" dirty="0">
                <a:solidFill>
                  <a:schemeClr val="accent2">
                    <a:lumMod val="50000"/>
                  </a:schemeClr>
                </a:solidFill>
              </a:rPr>
              <a:t>Профессиональное </a:t>
            </a:r>
            <a:r>
              <a:rPr lang="ru-RU" altLang="ru-RU" sz="2000" b="1" u="sng" dirty="0" smtClean="0">
                <a:solidFill>
                  <a:schemeClr val="accent2">
                    <a:lumMod val="50000"/>
                  </a:schemeClr>
                </a:solidFill>
              </a:rPr>
              <a:t>образование: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</a:rPr>
              <a:t>  высшее,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</a:rPr>
              <a:t>«МГПИ им. М.Е. </a:t>
            </a:r>
            <a:r>
              <a:rPr lang="ru-RU" altLang="ru-RU" sz="2000" b="1" dirty="0" err="1">
                <a:solidFill>
                  <a:schemeClr val="accent2">
                    <a:lumMod val="50000"/>
                  </a:schemeClr>
                </a:solidFill>
              </a:rPr>
              <a:t>Евсевьева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</a:rPr>
              <a:t>», </a:t>
            </a:r>
            <a:endParaRPr lang="ru-RU" alt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физико-математический факультет,</a:t>
            </a:r>
            <a:endParaRPr lang="ru-RU" alt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</a:rPr>
              <a:t>от 26.06.2009г. № ВСГ 2553736</a:t>
            </a:r>
            <a:endParaRPr lang="ru-RU" alt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Специальность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"Учитель математики" с дополнительной специальностью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«Информатика»</a:t>
            </a:r>
          </a:p>
          <a:p>
            <a:pPr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Профессиональная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переподготовка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</a:t>
            </a:r>
          </a:p>
          <a:p>
            <a:pPr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АНО «НИИДПО»,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г. Москва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от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13.12.2021 г.№ 772400083931</a:t>
            </a:r>
          </a:p>
          <a:p>
            <a:pPr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Присвоена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квалификация учитель ИЗО и технологии.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000" b="1" u="sng" dirty="0" smtClean="0">
                <a:solidFill>
                  <a:schemeClr val="accent2">
                    <a:lumMod val="50000"/>
                  </a:schemeClr>
                </a:solidFill>
              </a:rPr>
              <a:t>Стаж </a:t>
            </a:r>
            <a:r>
              <a:rPr lang="ru-RU" altLang="ru-RU" sz="2000" b="1" u="sng" dirty="0">
                <a:solidFill>
                  <a:schemeClr val="accent2">
                    <a:lumMod val="50000"/>
                  </a:schemeClr>
                </a:solidFill>
              </a:rPr>
              <a:t>педагогической работы (по специальности</a:t>
            </a:r>
            <a:r>
              <a:rPr lang="ru-RU" altLang="ru-RU" sz="2000" b="1" u="sng" dirty="0" smtClean="0">
                <a:solidFill>
                  <a:schemeClr val="accent2">
                    <a:lumMod val="50000"/>
                  </a:schemeClr>
                </a:solidFill>
              </a:rPr>
              <a:t>):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7 лет</a:t>
            </a:r>
            <a:endParaRPr lang="ru-RU" alt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000" b="1" u="sng" dirty="0">
                <a:solidFill>
                  <a:schemeClr val="accent2">
                    <a:lumMod val="50000"/>
                  </a:schemeClr>
                </a:solidFill>
              </a:rPr>
              <a:t>Общий трудовой </a:t>
            </a:r>
            <a:r>
              <a:rPr lang="ru-RU" altLang="ru-RU" sz="2000" b="1" u="sng" dirty="0" smtClean="0">
                <a:solidFill>
                  <a:schemeClr val="accent2">
                    <a:lumMod val="50000"/>
                  </a:schemeClr>
                </a:solidFill>
              </a:rPr>
              <a:t>стаж: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10  лет</a:t>
            </a:r>
            <a:endParaRPr lang="ru-RU" alt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000" b="1" u="sng" dirty="0">
                <a:solidFill>
                  <a:schemeClr val="accent2">
                    <a:lumMod val="50000"/>
                  </a:schemeClr>
                </a:solidFill>
              </a:rPr>
              <a:t>Наличие квалификационной категории: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первая</a:t>
            </a:r>
            <a:endParaRPr lang="ru-RU" alt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000" b="1" u="sng" dirty="0" smtClean="0">
                <a:solidFill>
                  <a:schemeClr val="accent2">
                    <a:lumMod val="50000"/>
                  </a:schemeClr>
                </a:solidFill>
              </a:rPr>
              <a:t>Дата </a:t>
            </a:r>
            <a:r>
              <a:rPr lang="ru-RU" altLang="ru-RU" sz="2000" b="1" u="sng" dirty="0">
                <a:solidFill>
                  <a:schemeClr val="accent2">
                    <a:lumMod val="50000"/>
                  </a:schemeClr>
                </a:solidFill>
              </a:rPr>
              <a:t>последней аттестации: </a:t>
            </a:r>
            <a:r>
              <a:rPr lang="ru-RU" altLang="ru-RU" sz="2000" b="1" u="sng" dirty="0" smtClean="0">
                <a:solidFill>
                  <a:schemeClr val="accent2">
                    <a:lumMod val="50000"/>
                  </a:schemeClr>
                </a:solidFill>
              </a:rPr>
              <a:t>14.03.2018 г.</a:t>
            </a:r>
            <a:endParaRPr lang="ru-RU" altLang="ru-RU" sz="2000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000" b="1" u="sng" dirty="0">
                <a:solidFill>
                  <a:schemeClr val="accent2">
                    <a:lumMod val="50000"/>
                  </a:schemeClr>
                </a:solidFill>
              </a:rPr>
              <a:t>(Приказ МО РМ </a:t>
            </a:r>
            <a:r>
              <a:rPr lang="ru-RU" altLang="ru-RU" sz="2000" b="1" u="sng" dirty="0" smtClean="0">
                <a:solidFill>
                  <a:schemeClr val="accent2">
                    <a:lumMod val="50000"/>
                  </a:schemeClr>
                </a:solidFill>
              </a:rPr>
              <a:t>№252  </a:t>
            </a:r>
            <a:r>
              <a:rPr lang="ru-RU" altLang="ru-RU" sz="2000" b="1" u="sng" dirty="0">
                <a:solidFill>
                  <a:schemeClr val="accent2">
                    <a:lumMod val="50000"/>
                  </a:schemeClr>
                </a:solidFill>
              </a:rPr>
              <a:t>от </a:t>
            </a:r>
            <a:r>
              <a:rPr lang="ru-RU" altLang="ru-RU" sz="2000" b="1" u="sng" dirty="0" smtClean="0">
                <a:solidFill>
                  <a:schemeClr val="accent2">
                    <a:lumMod val="50000"/>
                  </a:schemeClr>
                </a:solidFill>
              </a:rPr>
              <a:t>22.03.2018 г</a:t>
            </a:r>
            <a:r>
              <a:rPr lang="ru-RU" altLang="ru-RU" sz="2000" b="1" u="sng" dirty="0">
                <a:solidFill>
                  <a:schemeClr val="accent2">
                    <a:lumMod val="50000"/>
                  </a:schemeClr>
                </a:solidFill>
              </a:rPr>
              <a:t>.)</a:t>
            </a:r>
            <a:endParaRPr lang="ru-RU" alt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2656"/>
            <a:ext cx="3269729" cy="4350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024" y="40423"/>
            <a:ext cx="9144000" cy="6668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12.Участие профессиональных конкурсах (заочно)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5" name="Рисунок 4" descr="Дудорова 3 октябрь.pdf - [0133-302944.pdf] - Sumatra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1020" r="20075" b="6688"/>
          <a:stretch/>
        </p:blipFill>
        <p:spPr>
          <a:xfrm>
            <a:off x="181342" y="1060429"/>
            <a:ext cx="2696028" cy="1851488"/>
          </a:xfrm>
          <a:prstGeom prst="rect">
            <a:avLst/>
          </a:prstGeom>
        </p:spPr>
      </p:pic>
      <p:pic>
        <p:nvPicPr>
          <p:cNvPr id="6" name="Рисунок 5" descr="Дудорова Октябрь.pdf - [0133-302944.pdf] - Sumatra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3907" r="17713" b="5243"/>
          <a:stretch/>
        </p:blipFill>
        <p:spPr>
          <a:xfrm>
            <a:off x="3133496" y="1060429"/>
            <a:ext cx="2801391" cy="1824162"/>
          </a:xfrm>
          <a:prstGeom prst="rect">
            <a:avLst/>
          </a:prstGeom>
        </p:spPr>
      </p:pic>
      <p:pic>
        <p:nvPicPr>
          <p:cNvPr id="7" name="Рисунок 6" descr="Педагог диплом 1ноябрь.pdf - [Диплом - Дудорова Ольга Игоревна] - Sumatra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9576" r="31888" b="2357"/>
          <a:stretch/>
        </p:blipFill>
        <p:spPr>
          <a:xfrm>
            <a:off x="539552" y="3308189"/>
            <a:ext cx="2193802" cy="2909173"/>
          </a:xfrm>
          <a:prstGeom prst="rect">
            <a:avLst/>
          </a:prstGeom>
        </p:spPr>
      </p:pic>
      <p:pic>
        <p:nvPicPr>
          <p:cNvPr id="8" name="Рисунок 7" descr="Педагог диплом 2ноябрь.pdf - [Диплом - Дудорова Ольга Игоревна] - Sumatra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6688" r="32675" b="2357"/>
          <a:stretch/>
        </p:blipFill>
        <p:spPr>
          <a:xfrm>
            <a:off x="3533625" y="3308189"/>
            <a:ext cx="2077980" cy="2909173"/>
          </a:xfrm>
          <a:prstGeom prst="rect">
            <a:avLst/>
          </a:prstGeom>
        </p:spPr>
      </p:pic>
      <p:pic>
        <p:nvPicPr>
          <p:cNvPr id="9" name="Рисунок 8" descr="Педагог диплом 3ноябрь.pdf - [Диплом - Дудорова Ольга Игоревна] - Sumatra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6688" r="32675" b="2357"/>
          <a:stretch/>
        </p:blipFill>
        <p:spPr>
          <a:xfrm>
            <a:off x="6411876" y="3302231"/>
            <a:ext cx="2035964" cy="2915131"/>
          </a:xfrm>
          <a:prstGeom prst="rect">
            <a:avLst/>
          </a:prstGeom>
        </p:spPr>
      </p:pic>
      <p:pic>
        <p:nvPicPr>
          <p:cNvPr id="10" name="Рисунок 9" descr="Диплом Дудорова 3.pdf - [0133-302944.pdf] - Sumatra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1019" r="19288" b="3801"/>
          <a:stretch/>
        </p:blipFill>
        <p:spPr>
          <a:xfrm>
            <a:off x="6191014" y="1060430"/>
            <a:ext cx="2555466" cy="18241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63" y="620688"/>
            <a:ext cx="7164288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         </a:t>
            </a:r>
            <a:r>
              <a:rPr lang="ru-RU" sz="31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13. Награды и поощрения</a:t>
            </a:r>
            <a:r>
              <a:rPr lang="ru-RU" sz="31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1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77" y="695476"/>
            <a:ext cx="2303081" cy="31619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89" y="3429000"/>
            <a:ext cx="2288659" cy="3142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33056"/>
            <a:ext cx="3528392" cy="2494416"/>
          </a:xfrm>
          <a:prstGeom prst="rect">
            <a:avLst/>
          </a:prstGeom>
        </p:spPr>
      </p:pic>
      <p:pic>
        <p:nvPicPr>
          <p:cNvPr id="7" name="Рисунок 6" descr="Благодарственное письмо-16691863108131.pdf - Sumatra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9576" r="16139" b="11019"/>
          <a:stretch/>
        </p:blipFill>
        <p:spPr>
          <a:xfrm>
            <a:off x="3948431" y="854333"/>
            <a:ext cx="3960440" cy="24752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Приложение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68760"/>
            <a:ext cx="3024336" cy="2268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0512"/>
            <a:ext cx="3528392" cy="3032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88316"/>
            <a:ext cx="3024336" cy="253702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-37901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Приложение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94" y="3807906"/>
            <a:ext cx="4172966" cy="29914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52127"/>
            <a:ext cx="4217114" cy="29906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39" y="3807906"/>
            <a:ext cx="4217114" cy="29914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39" y="752127"/>
            <a:ext cx="4142541" cy="299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7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224136"/>
          </a:xfrm>
        </p:spPr>
        <p:txBody>
          <a:bodyPr>
            <a:norm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Характеристика представление</a:t>
            </a:r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40" y="1235065"/>
            <a:ext cx="3937718" cy="500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8" y="1235064"/>
            <a:ext cx="3643454" cy="50022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224136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.Реализация образовательных программ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825" t="5201" r="32675" b="9401"/>
          <a:stretch/>
        </p:blipFill>
        <p:spPr>
          <a:xfrm>
            <a:off x="247012" y="1772816"/>
            <a:ext cx="2596796" cy="375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0863" t="17801" r="50787" b="8001"/>
          <a:stretch/>
        </p:blipFill>
        <p:spPr>
          <a:xfrm>
            <a:off x="2987824" y="2176304"/>
            <a:ext cx="2277879" cy="3353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719" y="1556792"/>
            <a:ext cx="3618911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1430" y="95290"/>
            <a:ext cx="9144000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конкурсах(заочно)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6" y="1112901"/>
            <a:ext cx="2864387" cy="20249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8" y="3310271"/>
            <a:ext cx="2319672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56120"/>
            <a:ext cx="2864386" cy="2024994"/>
          </a:xfrm>
          <a:prstGeom prst="rect">
            <a:avLst/>
          </a:prstGeom>
        </p:spPr>
      </p:pic>
      <p:pic>
        <p:nvPicPr>
          <p:cNvPr id="8" name="Рисунок 7" descr="ДипломПугачева Вика.pdf - [0133-302944.pdf] - Sumatra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8238" r="18500" b="6688"/>
          <a:stretch/>
        </p:blipFill>
        <p:spPr>
          <a:xfrm>
            <a:off x="3139807" y="1186687"/>
            <a:ext cx="2864386" cy="20089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10271"/>
            <a:ext cx="2448272" cy="3284984"/>
          </a:xfrm>
          <a:prstGeom prst="rect">
            <a:avLst/>
          </a:prstGeom>
        </p:spPr>
      </p:pic>
      <p:pic>
        <p:nvPicPr>
          <p:cNvPr id="10" name="Рисунок 9" descr="Паршина.pdf - [Диплом - Пакшин Егор] - Sumatra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5244" r="32675" b="2357"/>
          <a:stretch/>
        </p:blipFill>
        <p:spPr>
          <a:xfrm>
            <a:off x="6436823" y="3307053"/>
            <a:ext cx="2447109" cy="32882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0831"/>
            <a:ext cx="2016224" cy="2850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1" y="4581129"/>
            <a:ext cx="2648268" cy="187220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51430" y="95290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конкурсах(заочно)</a:t>
            </a:r>
            <a:endParaRPr lang="ru-RU" sz="3200" dirty="0"/>
          </a:p>
        </p:txBody>
      </p:sp>
      <p:pic>
        <p:nvPicPr>
          <p:cNvPr id="9" name="Рисунок 8" descr="Иошина Валерия-1669186310813101.pdf - Sumatra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6688" r="31888" b="5244"/>
          <a:stretch/>
        </p:blipFill>
        <p:spPr>
          <a:xfrm>
            <a:off x="2970689" y="1208269"/>
            <a:ext cx="2143584" cy="2842579"/>
          </a:xfrm>
          <a:prstGeom prst="rect">
            <a:avLst/>
          </a:prstGeom>
        </p:spPr>
      </p:pic>
      <p:pic>
        <p:nvPicPr>
          <p:cNvPr id="16" name="Рисунок 15" descr="Адиханова Сумайя-1670398772396701.pdf - Sumatra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5244" r="32675" b="2357"/>
          <a:stretch/>
        </p:blipFill>
        <p:spPr>
          <a:xfrm>
            <a:off x="5745210" y="1190337"/>
            <a:ext cx="2046137" cy="28500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43" y="4556978"/>
            <a:ext cx="2682430" cy="189635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581129"/>
            <a:ext cx="252028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2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9763" y="-116104"/>
            <a:ext cx="9144000" cy="747464"/>
          </a:xfrm>
        </p:spPr>
        <p:txBody>
          <a:bodyPr>
            <a:norm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 (муниципальный-очно)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64704"/>
            <a:ext cx="4225750" cy="58017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632" y="188640"/>
            <a:ext cx="72008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4. Наличие публикаций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1436955"/>
            <a:ext cx="2664295" cy="1883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93" y="1436955"/>
            <a:ext cx="2664295" cy="1883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36955"/>
            <a:ext cx="2664295" cy="18835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6" y="4026558"/>
            <a:ext cx="2659089" cy="1879858"/>
          </a:xfrm>
          <a:prstGeom prst="rect">
            <a:avLst/>
          </a:prstGeom>
        </p:spPr>
      </p:pic>
      <p:pic>
        <p:nvPicPr>
          <p:cNvPr id="20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4012940"/>
            <a:ext cx="2678351" cy="18934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93" y="4026558"/>
            <a:ext cx="2679323" cy="18941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86393" y="116632"/>
            <a:ext cx="7200800" cy="72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4. Наличие публикаций</a:t>
            </a:r>
            <a:endParaRPr lang="ru-RU" dirty="0"/>
          </a:p>
        </p:txBody>
      </p:sp>
      <p:pic>
        <p:nvPicPr>
          <p:cNvPr id="14" name="Рисунок 13" descr="ПАубликация 1.pdf - Sumatra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5244" r="32675" b="2357"/>
          <a:stretch/>
        </p:blipFill>
        <p:spPr>
          <a:xfrm>
            <a:off x="293289" y="836712"/>
            <a:ext cx="2016224" cy="2867519"/>
          </a:xfrm>
          <a:prstGeom prst="rect">
            <a:avLst/>
          </a:prstGeom>
        </p:spPr>
      </p:pic>
      <p:pic>
        <p:nvPicPr>
          <p:cNvPr id="15" name="Рисунок 14" descr="Публикация 2.pdf - Sumatra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6688" r="32675" b="2357"/>
          <a:stretch/>
        </p:blipFill>
        <p:spPr>
          <a:xfrm>
            <a:off x="2901083" y="844677"/>
            <a:ext cx="1971420" cy="2867519"/>
          </a:xfrm>
          <a:prstGeom prst="rect">
            <a:avLst/>
          </a:prstGeom>
        </p:spPr>
      </p:pic>
      <p:pic>
        <p:nvPicPr>
          <p:cNvPr id="16" name="Рисунок 15" descr="Публикация 3.pdf - Sumatra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6688" r="32675" b="2357"/>
          <a:stretch/>
        </p:blipFill>
        <p:spPr>
          <a:xfrm>
            <a:off x="5506195" y="836711"/>
            <a:ext cx="2016224" cy="2867519"/>
          </a:xfrm>
          <a:prstGeom prst="rect">
            <a:avLst/>
          </a:prstGeom>
        </p:spPr>
      </p:pic>
      <p:pic>
        <p:nvPicPr>
          <p:cNvPr id="2" name="Рисунок 1" descr="Публикация 1 ноябрь.pdf - Sumatra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4820" r="32131" b="2404"/>
          <a:stretch/>
        </p:blipFill>
        <p:spPr>
          <a:xfrm>
            <a:off x="293289" y="3789040"/>
            <a:ext cx="2016224" cy="2886866"/>
          </a:xfrm>
          <a:prstGeom prst="rect">
            <a:avLst/>
          </a:prstGeom>
        </p:spPr>
      </p:pic>
      <p:pic>
        <p:nvPicPr>
          <p:cNvPr id="3" name="Рисунок 2" descr="Публикация 2 ноябрь.pdf - Sumatra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5244" r="32675" b="2357"/>
          <a:stretch/>
        </p:blipFill>
        <p:spPr>
          <a:xfrm>
            <a:off x="2887782" y="3789040"/>
            <a:ext cx="1984721" cy="2886866"/>
          </a:xfrm>
          <a:prstGeom prst="rect">
            <a:avLst/>
          </a:prstGeom>
        </p:spPr>
      </p:pic>
      <p:pic>
        <p:nvPicPr>
          <p:cNvPr id="4" name="Рисунок 3" descr="Публикация 3 ноябрь.pdf - Sumatra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6688" r="31888" b="2357"/>
          <a:stretch/>
        </p:blipFill>
        <p:spPr>
          <a:xfrm>
            <a:off x="5518284" y="3793488"/>
            <a:ext cx="2004135" cy="28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8031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1066</TotalTime>
  <Words>212</Words>
  <Application>Microsoft Office PowerPoint</Application>
  <PresentationFormat>Экран (4:3)</PresentationFormat>
  <Paragraphs>67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Times New Roman</vt:lpstr>
      <vt:lpstr>Trebuchet MS</vt:lpstr>
      <vt:lpstr>Wingdings 2</vt:lpstr>
      <vt:lpstr>Wingdings 3</vt:lpstr>
      <vt:lpstr>Грань</vt:lpstr>
      <vt:lpstr>МИНИСТЕРСТВО ОБРАЗОВАНИЯ РМ  ПОРТФОЛИО </vt:lpstr>
      <vt:lpstr>Презентация PowerPoint</vt:lpstr>
      <vt:lpstr>Характеристика представление </vt:lpstr>
      <vt:lpstr>1.Реализация образовательных программ</vt:lpstr>
      <vt:lpstr>3.Участие в конкурсах(заочно)</vt:lpstr>
      <vt:lpstr>Презентация PowerPoint</vt:lpstr>
      <vt:lpstr>3.Участие в конкурсах (муниципальный-очно)</vt:lpstr>
      <vt:lpstr>4. Наличие публикаций</vt:lpstr>
      <vt:lpstr>Презентация PowerPoint</vt:lpstr>
      <vt:lpstr>5.Наличие авторских  программ</vt:lpstr>
      <vt:lpstr> 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радиопередачах(очно)</vt:lpstr>
      <vt:lpstr> 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радиопередачах(очно)</vt:lpstr>
      <vt:lpstr>7.Проведение мастер - классов</vt:lpstr>
      <vt:lpstr>9.Общественно-педагогическая активность</vt:lpstr>
      <vt:lpstr>9.Общественно-педагогическая активность</vt:lpstr>
      <vt:lpstr>Презентация PowerPoint</vt:lpstr>
      <vt:lpstr>9.Общественно-педагогическая активность</vt:lpstr>
      <vt:lpstr>Презентация PowerPoint</vt:lpstr>
      <vt:lpstr>11.Позитивные результаты с детьми</vt:lpstr>
      <vt:lpstr>12.Участие профессиональных конкурсах (заочно)</vt:lpstr>
      <vt:lpstr>           13. Награды и поощрения </vt:lpstr>
      <vt:lpstr>Приложение</vt:lpstr>
      <vt:lpstr>Приложение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</dc:title>
  <dc:creator>Дом</dc:creator>
  <cp:lastModifiedBy>Учетная запись Майкрософт</cp:lastModifiedBy>
  <cp:revision>106</cp:revision>
  <dcterms:created xsi:type="dcterms:W3CDTF">2021-01-31T15:21:40Z</dcterms:created>
  <dcterms:modified xsi:type="dcterms:W3CDTF">2022-12-20T11:05:28Z</dcterms:modified>
</cp:coreProperties>
</file>