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7" r:id="rId2"/>
    <p:sldId id="328" r:id="rId3"/>
    <p:sldId id="321" r:id="rId4"/>
    <p:sldId id="329" r:id="rId5"/>
    <p:sldId id="259" r:id="rId6"/>
    <p:sldId id="330" r:id="rId7"/>
    <p:sldId id="325" r:id="rId8"/>
    <p:sldId id="332" r:id="rId9"/>
    <p:sldId id="257" r:id="rId10"/>
    <p:sldId id="358" r:id="rId11"/>
    <p:sldId id="359" r:id="rId12"/>
    <p:sldId id="360" r:id="rId13"/>
    <p:sldId id="361" r:id="rId14"/>
    <p:sldId id="333" r:id="rId15"/>
    <p:sldId id="279" r:id="rId16"/>
    <p:sldId id="335" r:id="rId17"/>
    <p:sldId id="362" r:id="rId18"/>
    <p:sldId id="354" r:id="rId19"/>
    <p:sldId id="299" r:id="rId20"/>
    <p:sldId id="355" r:id="rId21"/>
    <p:sldId id="31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55" autoAdjust="0"/>
  </p:normalViewPr>
  <p:slideViewPr>
    <p:cSldViewPr>
      <p:cViewPr varScale="1">
        <p:scale>
          <a:sx n="35" d="100"/>
          <a:sy n="35" d="100"/>
        </p:scale>
        <p:origin x="15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75BE-43E8-4FCD-A15C-5C09737AC20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73E7-B63E-43E1-82E1-98B28C22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713788" cy="59039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Портфолио</a:t>
            </a:r>
            <a:b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концертмейстера</a:t>
            </a:r>
            <a:b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бюджетного учреждения дополнительного образования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«ДМШ №4 им. </a:t>
            </a:r>
            <a:r>
              <a:rPr 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Л.Воинова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»</a:t>
            </a:r>
            <a:b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b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Фирстовой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Татьяны Аркадьевны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8ACE63-1ECF-4E07-BEB5-43667B098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0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6B9CEC-4EE5-41F3-A426-4347844DE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46" y="0"/>
            <a:ext cx="4363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7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DA386-DD12-40D5-BF46-C4EC6890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55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D038B-3F63-4A90-8F39-39E70EA91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64" y="15489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концертмейстера в конкурсах профессионального мастерства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3F7886-DB71-40E5-8F21-5A191768F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1507" y="-1250461"/>
            <a:ext cx="6643077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16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Выступления концертмейстера в ансамбле с учащимися в мероприятиях внеурочной деятельности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6ACD20-830A-440C-9C83-BEB04EA08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85" y="32079"/>
            <a:ext cx="498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43536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высокого профессионализма, в т.ч.: наличие грамот, благодарственных писем, полученных за работу концертмейстера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E950-036E-488C-A561-95940DB05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0"/>
            <a:ext cx="49823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7" y="0"/>
            <a:ext cx="9144000" cy="68400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52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Общие сведения о преподавателе и концертмейстере</a:t>
            </a:r>
          </a:p>
        </p:txBody>
      </p:sp>
      <p:sp>
        <p:nvSpPr>
          <p:cNvPr id="1434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125538"/>
            <a:ext cx="4506913" cy="5732462"/>
          </a:xfrm>
        </p:spPr>
        <p:txBody>
          <a:bodyPr>
            <a:norm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Ф.И.О.: 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Фирстова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Татьяна Аркадьевна</a:t>
            </a:r>
            <a:endParaRPr lang="ru-RU" sz="1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Дата рождения: </a:t>
            </a: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9 февраля 1962 г.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Место работы: </a:t>
            </a: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МБУДО «ДМШ №4 им. </a:t>
            </a:r>
          </a:p>
          <a:p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Л. </a:t>
            </a:r>
            <a:r>
              <a:rPr lang="ru-RU" sz="1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Воинова</a:t>
            </a: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»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Профессиональное образование:</a:t>
            </a: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специальность- фортепиано квалификация-преподаватель по классу фортепиано , концертмейстер</a:t>
            </a:r>
          </a:p>
          <a:p>
            <a:r>
              <a:rPr lang="ru-RU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квалификация –учитель пения и музыки</a:t>
            </a:r>
          </a:p>
          <a:p>
            <a:r>
              <a:rPr lang="ru-RU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МГПИ им. М. Е. </a:t>
            </a:r>
            <a:r>
              <a:rPr lang="ru-RU" sz="1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Евсевьева</a:t>
            </a:r>
            <a:r>
              <a:rPr lang="ru-RU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Общий стаж работы: </a:t>
            </a: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40 лет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Стаж работы по специальности:</a:t>
            </a: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40 лет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71545"/>
            <a:ext cx="7772400" cy="4214843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наград (грамот, благодарственных писем), полученных за работу в области культуры и искусства </a:t>
            </a: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(независимо от года получения)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160735-ACFA-4F4C-8074-B08F616F2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20960"/>
            <a:ext cx="49823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82446B-B8C6-4977-81AC-0FFE71214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85" y="0"/>
            <a:ext cx="49862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571479"/>
            <a:ext cx="8072494" cy="48577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Повышение квалификации, профессиональная переподготовка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59CDE-8837-455B-ABB1-3DBCF93BE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0462" y="-1250461"/>
            <a:ext cx="6643077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2592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Владение профессиональными знаниями, умениями, навыками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900D6E-A48E-461A-8A08-F9E71551C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04" y="0"/>
            <a:ext cx="5013388" cy="68953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160588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концертмейстера в ансамбле с учащимися в мероприятиях учебной деятельности: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конкурсы;</a:t>
            </a:r>
          </a:p>
          <a:p>
            <a:pPr marL="0" indent="0" algn="ctr" eaLnBrk="1" hangingPunct="1"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фестивали и т.д.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63C504-9F88-4FC0-B63D-0FBB10435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0"/>
            <a:ext cx="498230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199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Портфолио концертмейстера Муниципального бюджетного учреждения дополнительного образования  «ДМШ №4 им. Л.Воинова »  Фирстовой Татьяны Аркадьевны</vt:lpstr>
      <vt:lpstr>Общие сведения о преподавателе и концертмейстере</vt:lpstr>
      <vt:lpstr>Презентация PowerPoint</vt:lpstr>
      <vt:lpstr>Повышение квалификации, профессиональная переподготовка</vt:lpstr>
      <vt:lpstr>Презентация PowerPoint</vt:lpstr>
      <vt:lpstr>Владение профессиональными знаниями, умениями, навыками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53</cp:revision>
  <dcterms:created xsi:type="dcterms:W3CDTF">2021-01-30T15:17:51Z</dcterms:created>
  <dcterms:modified xsi:type="dcterms:W3CDTF">2023-01-05T13:11:53Z</dcterms:modified>
</cp:coreProperties>
</file>