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82" r:id="rId12"/>
    <p:sldId id="283" r:id="rId13"/>
    <p:sldId id="284" r:id="rId14"/>
    <p:sldId id="285" r:id="rId15"/>
    <p:sldId id="267" r:id="rId16"/>
    <p:sldId id="268" r:id="rId17"/>
    <p:sldId id="269" r:id="rId18"/>
    <p:sldId id="270" r:id="rId19"/>
    <p:sldId id="271" r:id="rId20"/>
    <p:sldId id="286" r:id="rId21"/>
    <p:sldId id="272" r:id="rId22"/>
    <p:sldId id="273" r:id="rId23"/>
    <p:sldId id="274" r:id="rId24"/>
    <p:sldId id="275" r:id="rId25"/>
    <p:sldId id="276" r:id="rId26"/>
    <p:sldId id="278" r:id="rId27"/>
    <p:sldId id="279" r:id="rId28"/>
    <p:sldId id="288" r:id="rId29"/>
    <p:sldId id="280" r:id="rId30"/>
    <p:sldId id="281" r:id="rId31"/>
    <p:sldId id="287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9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s1atsh.schoolrm.ru/sveden/employees/43024/377238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Шаблон (фон) презентации &amp;quot;Голубые волны&amp;quot; (3 варианта) - Универсальные -  Шаблоны презентаций - Pedsovet.s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79912" y="1484784"/>
            <a:ext cx="492718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</a:p>
          <a:p>
            <a:pPr algn="ctr"/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Ключагиной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Ольги Михайловны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воспитателя муниципального автономного дошкольного образовательного учреждения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Атяшевского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 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еспублики 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Мордовия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Атяшевский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детский сад комбинированного 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вида №1» 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/>
          </a:p>
        </p:txBody>
      </p:sp>
      <p:pic>
        <p:nvPicPr>
          <p:cNvPr id="9" name="Рисунок 8" descr="C:\Users\Ольга\AppData\Local\Microsoft\Windows\Temporary Internet Files\Content.Word\IMG-20211013-WA000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74" y="1772816"/>
            <a:ext cx="2668066" cy="403244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869815" y="407403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07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Шаблон (фон) презентации &amp;quot;Голубые волны&amp;quot; (3 варианта) - Универсальные -  Шаблоны презентаций - Pedsovet.s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65"/>
            <a:ext cx="9144000" cy="687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Ольга\Desktop\грамоты новые\1317611-104-107-ser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00758"/>
            <a:ext cx="4320480" cy="584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Ольга\Desktop\грамоты новые\1d2c767ff498c3a45d5900086a037dd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37" y="396110"/>
            <a:ext cx="4272838" cy="605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80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Шаблон (фон) презентации &amp;quot;Голубые волны&amp;quot; (3 варианта) - Универсальные -  Шаблоны презентаций - Pedsovet.s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65"/>
            <a:ext cx="9144000" cy="687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Ольга\Desktop\Scan00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51023"/>
            <a:ext cx="4320730" cy="594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Ольга\Desktop\грамоты новые\грамоты\_____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78" y="492473"/>
            <a:ext cx="4271493" cy="590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93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Шаблон (фон) презентации &amp;quot;Голубые волны&amp;quot; (3 варианта) - Универсальные -  Шаблоны презентаций - Pedsovet.s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65"/>
            <a:ext cx="9144000" cy="687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Ольга\Desktop\грамоты новые\0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03650"/>
            <a:ext cx="4248472" cy="574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Ольга\Desktop\Scan00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360" y="549997"/>
            <a:ext cx="4305670" cy="592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99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Шаблон (фон) презентации &amp;quot;Голубые волны&amp;quot; (3 варианта) - Универсальные -  Шаблоны презентаций - Pedsovet.s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65"/>
            <a:ext cx="9144000" cy="687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Ольга\Desktop\Scan00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19844"/>
            <a:ext cx="4290537" cy="590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Ольга\Desktop\Scan00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19843"/>
            <a:ext cx="4290537" cy="590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5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Шаблон (фон) презентации &amp;quot;Голубые волны&amp;quot; (3 варианта) - Универсальные -  Шаблоны презентаций - Pedsovet.s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65"/>
            <a:ext cx="9144000" cy="687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Ольга\Desktop\грамоты новые\Грамоты 2020г\грамота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319" y="418947"/>
            <a:ext cx="4363362" cy="600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19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Шаблон (фон) презентации &amp;quot;Голубые волны&amp;quot; (3 варианта) - Универсальные -  Шаблоны презентаций - Pedsovet.s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65"/>
            <a:ext cx="9144000" cy="687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6370" y="123220"/>
            <a:ext cx="8136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радиопередачах (очно)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Ольга\Desktop\скан.портфолио 2021\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533" y="1138883"/>
            <a:ext cx="4022931" cy="553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98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Шаблон (фон) презентации &amp;quot;Голубые волны&amp;quot; (3 варианта) - Универсальные -  Шаблоны презентаций - Pedsovet.s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65"/>
            <a:ext cx="9144000" cy="687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2" y="188640"/>
            <a:ext cx="6840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Проведение открытых занятий, мастер-классов, мероприятий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Ольга\Desktop\скан.портфолио 2021\7.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19637"/>
            <a:ext cx="4083014" cy="561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Ольга\Desktop\скан.портфолио 2021\7.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989" y="1019637"/>
            <a:ext cx="4083014" cy="561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34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Шаблон (фон) презентации &amp;quot;Голубые волны&amp;quot; (3 варианта) - Универсальные -  Шаблоны презентаций - Pedsovet.s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65"/>
            <a:ext cx="9144000" cy="687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Ольга\Desktop\скан.портфолио 2021\7.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04664"/>
            <a:ext cx="4515117" cy="620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92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Шаблон (фон) презентации &amp;quot;Голубые волны&amp;quot; (3 варианта) - Универсальные -  Шаблоны презентаций - Pedsovet.s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65"/>
            <a:ext cx="9144000" cy="687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7624" y="188640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педагога: участие в комиссиях, педагогических сообществах, в жюри конкурсов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Ольга\Desktop\скан.портфолио 2021\9.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15" y="1052736"/>
            <a:ext cx="4074369" cy="560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Ольга\Desktop\скан.портфолио 2021\9.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385" y="1052736"/>
            <a:ext cx="4074370" cy="560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4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Шаблон (фон) презентации &amp;quot;Голубые волны&amp;quot; (3 варианта) - Универсальные -  Шаблоны презентаций - Pedsovet.s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65"/>
            <a:ext cx="9144000" cy="687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Ольга\Desktop\грамоты новые\грамоты\doc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050505" cy="286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Ольга\Desktop\грамоты новые\грамоты\doc (3)_page-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400" y="332656"/>
            <a:ext cx="4047954" cy="286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Ольга\Desktop\грамоты новые\Scan00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102" y="3410135"/>
            <a:ext cx="4482100" cy="325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9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Шаблон (фон) презентации &amp;quot;Голубые волны&amp;quot; (3 варианта) - Универсальные -  Шаблоны презентаций - Pedsovet.s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65"/>
            <a:ext cx="9144000" cy="687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9592" y="476672"/>
            <a:ext cx="770485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Общие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сведения</a:t>
            </a:r>
          </a:p>
          <a:p>
            <a:pPr algn="ctr"/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Дата рождения: 25.04.1977г.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Профессиональное образование: учитель русского языка и литературы 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МГПИ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им. М.Е.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Евсевьева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Диплом  БВС № 0198003, дата выдачи: 25 июня 1999г.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8 лет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Стаж работы в данном учреждении: 6 лет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Общий трудовой стаж: 22 года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Квалификационная категория:  первая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Дата последней аттестации: 15.03.2017г.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Занимаемая должность:  воспитатель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Профессиональная переподготовка: воспитатель, ГБУ ДПО «МРИО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»  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диплом№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132402509994 от  20.05.2016г.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Повышение квалификации: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Проектная и познавательно-исследовательская деятельность в ДОО», в объеме 36 часов , ГБУ ДПО РМ «Центр непрерывного повышения профессионального мастерства педагогических работников – «Педагог 13.ру», 2021г.</a:t>
            </a:r>
          </a:p>
          <a:p>
            <a:r>
              <a:rPr lang="ru-RU" b="1" dirty="0"/>
              <a:t> </a:t>
            </a:r>
            <a:endParaRPr lang="ru-RU" dirty="0"/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308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Шаблон (фон) презентации &amp;quot;Голубые волны&amp;quot; (3 варианта) - Универсальные -  Шаблоны презентаций - Pedsovet.s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65"/>
            <a:ext cx="9144000" cy="687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Ольга\Desktop\грамоты новые\Сертификат-_УЧАСТНИК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6677"/>
            <a:ext cx="3601554" cy="254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Ольга\Desktop\грамоты новые\грамоты\Сертификат-Ключагиной-О.М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193" y="2780928"/>
            <a:ext cx="2736304" cy="386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492" y="343599"/>
            <a:ext cx="4474579" cy="615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368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Шаблон (фон) презентации &amp;quot;Голубые волны&amp;quot; (3 варианта) - Универсальные -  Шаблоны презентаций - Pedsovet.s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65"/>
            <a:ext cx="9144000" cy="687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332656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Позитивные результаты работы с воспитанниками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Ольга\Desktop\скан.портфолио 2021\10.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73" y="908720"/>
            <a:ext cx="4096223" cy="563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Ольга\Desktop\скан.портфолио 2021\10.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08323"/>
            <a:ext cx="4096223" cy="563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61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Шаблон (фон) презентации &amp;quot;Голубые волны&amp;quot; (3 варианта) - Универсальные -  Шаблоны презентаций - Pedsovet.s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65"/>
            <a:ext cx="9144000" cy="687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Ольга\Desktop\скан.портфолио 2021\10.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69" y="692696"/>
            <a:ext cx="4248472" cy="584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Ольга\Desktop\скан.портфолио 2021\10.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935" y="692696"/>
            <a:ext cx="4248472" cy="584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90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Шаблон (фон) презентации &amp;quot;Голубые волны&amp;quot; (3 варианта) - Универсальные -  Шаблоны презентаций - Pedsovet.s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65"/>
            <a:ext cx="9144000" cy="687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Ольга\Desktop\скан.портфолио 2021\10.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56552"/>
            <a:ext cx="4292928" cy="590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Ольга\Desktop\скан.портфолио 2021\10.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794" y="586641"/>
            <a:ext cx="4292928" cy="590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01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Шаблон (фон) презентации &amp;quot;Голубые волны&amp;quot; (3 варианта) - Универсальные -  Шаблоны презентаций - Pedsovet.s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65"/>
            <a:ext cx="9144000" cy="687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260648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Качество взаимодействия с родителями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Ольга\Desktop\скан.портфолио 2021\11.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46696"/>
            <a:ext cx="4146204" cy="570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Ольга\Desktop\скан.портфолио 2021\11.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677" y="969616"/>
            <a:ext cx="4135635" cy="568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6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Шаблон (фон) презентации &amp;quot;Голубые волны&amp;quot; (3 варианта) - Универсальные -  Шаблоны презентаций - Pedsovet.s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65"/>
            <a:ext cx="9144000" cy="687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Ольга\Desktop\скан.портфолио 2021\11.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7" y="404664"/>
            <a:ext cx="4503103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68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Шаблон (фон) презентации &amp;quot;Голубые волны&amp;quot; (3 варианта) - Универсальные -  Шаблоны презентаций - Pedsovet.s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65"/>
            <a:ext cx="9144000" cy="687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188640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Ольга\Desktop\скан.портфолио 2021\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4176464" cy="574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Ольга\Desktop\грамоты новые\грамоты\Ключагина Ольга Михайловн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908719"/>
            <a:ext cx="4060951" cy="574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25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Шаблон (фон) презентации &amp;quot;Голубые волны&amp;quot; (3 варианта) - Универсальные -  Шаблоны презентаций - Pedsovet.s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65"/>
            <a:ext cx="9144000" cy="687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Ольга\Desktop\document_page-0001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88" y="444717"/>
            <a:ext cx="4313433" cy="609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Ольга\Desktop\грамоты новые\diplom-9-maja_page-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373" y="479588"/>
            <a:ext cx="4226415" cy="597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11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Шаблон (фон) презентации &amp;quot;Голубые волны&amp;quot; (3 варианта) - Универсальные -  Шаблоны презентаций - Pedsovet.s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65"/>
            <a:ext cx="9144000" cy="687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33400"/>
            <a:ext cx="4213225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Ольга\Desktop\Аттестация 2021\грамоты новые\IMG_20211027_2125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91344"/>
            <a:ext cx="4140236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50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Шаблон (фон) презентации &amp;quot;Голубые волны&amp;quot; (3 варианта) - Универсальные -  Шаблоны презентаций - Pedsovet.s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" y="-14065"/>
            <a:ext cx="9144000" cy="687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7664" y="228302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Награды и поощрения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Ольга\Desktop\скан.портфолио 2021\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391" y="764704"/>
            <a:ext cx="4315258" cy="593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53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Шаблон (фон) презентации &amp;quot;Голубые волны&amp;quot; (3 варианта) - Универсальные -  Шаблоны презентаций - Pedsovet.s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65"/>
            <a:ext cx="9144000" cy="687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91680" y="764704"/>
            <a:ext cx="612068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Представление педагогического опыта</a:t>
            </a:r>
          </a:p>
          <a:p>
            <a:pPr algn="ctr"/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«Формирование основ здорового образа жизни у старших дошкольников»</a:t>
            </a: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u="sng" dirty="0">
                <a:hlinkClick r:id="rId3"/>
              </a:rPr>
              <a:t>https://ds1atsh.schoolrm.ru/sveden/employees/43024/377238/</a:t>
            </a:r>
            <a:endParaRPr lang="ru-RU" sz="1600" dirty="0"/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11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Шаблон (фон) презентации &amp;quot;Голубые волны&amp;quot; (3 варианта) - Универсальные -  Шаблоны презентаций - Pedsovet.s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65"/>
            <a:ext cx="9144000" cy="687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Ольга\Desktop\грамоты новые\1426850-076-079-ser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548680"/>
            <a:ext cx="4293439" cy="579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Ольга\Desktop\грамоты новые\Scan0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84" y="548680"/>
            <a:ext cx="4211960" cy="579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46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Шаблон (фон) презентации &amp;quot;Голубые волны&amp;quot; (3 варианта) - Универсальные -  Шаблоны презентаций - Pedsovet.s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65"/>
            <a:ext cx="9144000" cy="687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Ольга\Desktop\грамоты новые\Scan0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620688"/>
            <a:ext cx="4213353" cy="579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Ольга\Desktop\грамоты новые\Scan0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62" y="656481"/>
            <a:ext cx="4213354" cy="579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54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Шаблон (фон) презентации &amp;quot;Голубые волны&amp;quot; (3 варианта) - Универсальные -  Шаблоны презентаций - Pedsovet.s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65"/>
            <a:ext cx="9144000" cy="687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4580" y="134292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Представление к аттестации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Ольга\Desktop\скан.портфолио 2021\представл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05" y="692696"/>
            <a:ext cx="4303660" cy="591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Ольга\Desktop\скан.портфолио 2021\представлд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92696"/>
            <a:ext cx="4303661" cy="591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41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Шаблон (фон) презентации &amp;quot;Голубые волны&amp;quot; (3 варианта) - Универсальные -  Шаблоны презентаций - Pedsovet.s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65"/>
            <a:ext cx="9144000" cy="687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51620" y="116632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(экспериментальной) деятельности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Ольга\Desktop\Новая папка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38848"/>
            <a:ext cx="4032448" cy="554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7" name="Рисунок 3" descr="Описание: K:\К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204" y="938848"/>
            <a:ext cx="4033047" cy="554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8629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54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Шаблон (фон) презентации &amp;quot;Голубые волны&amp;quot; (3 варианта) - Универсальные -  Шаблоны презентаций - Pedsovet.s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65"/>
            <a:ext cx="9144000" cy="687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Ольга\Desktop\скан.портфолио 2021\1.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2758435" cy="379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Users\Ольга\Desktop\приказ оп.пл.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466975"/>
            <a:ext cx="2838747" cy="4036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K:\маша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04664"/>
            <a:ext cx="2808312" cy="4176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231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Шаблон (фон) презентации &amp;quot;Голубые волны&amp;quot; (3 варианта) - Универсальные -  Шаблоны презентаций - Pedsovet.s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65"/>
            <a:ext cx="9144000" cy="687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5696" y="260648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Ольга\Desktop\скан.портфолио 2021\3.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22" y="836712"/>
            <a:ext cx="4211713" cy="579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Ольга\Desktop\скан.портфолио 2021\3.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64899"/>
            <a:ext cx="4191218" cy="576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59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Шаблон (фон) презентации &amp;quot;Голубые волны&amp;quot; (3 варианта) - Универсальные -  Шаблоны презентаций - Pedsovet.s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65"/>
            <a:ext cx="9144000" cy="687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Ольга\Desktop\грамоты новые\дошколёнок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901" y="617289"/>
            <a:ext cx="4085698" cy="578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Ольга\Desktop\грамоты новые\1424595-016-015-ser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38572"/>
            <a:ext cx="4076793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7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Шаблон (фон) презентации &amp;quot;Голубые волны&amp;quot; (3 варианта) - Универсальные -  Шаблоны презентаций - Pedsovet.s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65"/>
            <a:ext cx="9144000" cy="687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188640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 в конкурсах, выставках, турнирах, соревнованиях, акциях, фестивалях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Ольга\Desktop\скан.портфолио 2021\4.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4104456" cy="564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Ольга\Desktop\скан.портфолио 2021\4.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743" y="980728"/>
            <a:ext cx="4104456" cy="564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56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133</Words>
  <Application>Microsoft Office PowerPoint</Application>
  <PresentationFormat>Экран (4:3)</PresentationFormat>
  <Paragraphs>47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Ольга</cp:lastModifiedBy>
  <cp:revision>31</cp:revision>
  <dcterms:created xsi:type="dcterms:W3CDTF">2021-10-30T18:43:11Z</dcterms:created>
  <dcterms:modified xsi:type="dcterms:W3CDTF">2022-02-15T17:54:00Z</dcterms:modified>
</cp:coreProperties>
</file>