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59" r:id="rId5"/>
    <p:sldId id="261" r:id="rId6"/>
    <p:sldId id="266" r:id="rId7"/>
    <p:sldId id="265" r:id="rId8"/>
    <p:sldId id="268" r:id="rId9"/>
    <p:sldId id="269" r:id="rId10"/>
    <p:sldId id="284" r:id="rId11"/>
    <p:sldId id="290" r:id="rId12"/>
    <p:sldId id="272" r:id="rId13"/>
    <p:sldId id="276" r:id="rId14"/>
    <p:sldId id="291" r:id="rId15"/>
    <p:sldId id="292" r:id="rId16"/>
    <p:sldId id="289" r:id="rId17"/>
    <p:sldId id="293" r:id="rId18"/>
    <p:sldId id="277" r:id="rId19"/>
    <p:sldId id="278" r:id="rId20"/>
    <p:sldId id="280" r:id="rId21"/>
    <p:sldId id="282" r:id="rId22"/>
    <p:sldId id="281" r:id="rId23"/>
    <p:sldId id="295" r:id="rId24"/>
    <p:sldId id="279" r:id="rId25"/>
    <p:sldId id="287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6A45"/>
    <a:srgbClr val="396C36"/>
    <a:srgbClr val="00682F"/>
    <a:srgbClr val="493F6D"/>
    <a:srgbClr val="00589A"/>
    <a:srgbClr val="213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6.jpeg"/><Relationship Id="rId7" Type="http://schemas.openxmlformats.org/officeDocument/2006/relationships/image" Target="../media/image5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57.jpe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74.jpeg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6.jpe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8572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«Детский сад №125 комбинированного вида»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1761576"/>
            <a:ext cx="9144000" cy="15248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i="1" dirty="0" smtClean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r>
              <a:rPr lang="ru-RU" sz="5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Mongolian Baiti" panose="03000500000000000000" pitchFamily="66" charset="0"/>
              </a:rPr>
              <a:t>Лучшая зимняя площадка </a:t>
            </a:r>
          </a:p>
          <a:p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Mongolian Baiti" panose="03000500000000000000" pitchFamily="66" charset="0"/>
              </a:rPr>
              <a:t>дошкольной образовательной организации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55576" y="6290036"/>
            <a:ext cx="7483042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г. о. Саранск 2022-2023 учебный год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5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7091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Первая младшая группа №3 «В гостях у Емели»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" name="Рисунок 10" descr="емел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68960"/>
            <a:ext cx="554461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емеля 2.jpg"/>
          <p:cNvPicPr>
            <a:picLocks noChangeAspect="1"/>
          </p:cNvPicPr>
          <p:nvPr/>
        </p:nvPicPr>
        <p:blipFill rotWithShape="1">
          <a:blip r:embed="rId4" cstate="print"/>
          <a:srcRect r="2701" b="16000"/>
          <a:stretch/>
        </p:blipFill>
        <p:spPr>
          <a:xfrm>
            <a:off x="5436096" y="988167"/>
            <a:ext cx="3582295" cy="5246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83121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 да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лентяй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Емеля –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Восемь пятниц на неделе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Никаких по дому дел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Парень делать не хотел,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 сеял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жал,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печи весь день лежал.</a:t>
            </a:r>
          </a:p>
        </p:txBody>
      </p:sp>
    </p:spTree>
    <p:extLst>
      <p:ext uri="{BB962C8B-B14F-4D97-AF65-F5344CB8AC3E}">
        <p14:creationId xmlns:p14="http://schemas.microsoft.com/office/powerpoint/2010/main" val="303738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8863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Вторая младшая группа №9 «В гостях у </a:t>
            </a: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Тотоши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41"/>
          <a:stretch/>
        </p:blipFill>
        <p:spPr>
          <a:xfrm>
            <a:off x="3614" y="834969"/>
            <a:ext cx="5832828" cy="3915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8998" r="31888" b="2164"/>
          <a:stretch/>
        </p:blipFill>
        <p:spPr>
          <a:xfrm>
            <a:off x="5380076" y="3284984"/>
            <a:ext cx="3784738" cy="345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03648" y="501554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не бука, я не Гоша,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хорошенький </a:t>
            </a:r>
            <a:r>
              <a:rPr lang="ru-RU" sz="24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Тотоша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36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8863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Средняя группа №8 «Транспорт»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1" name="Рисунок 10" descr="самолё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5450" y="3165187"/>
            <a:ext cx="4464496" cy="3720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машин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642" y="869923"/>
            <a:ext cx="3513648" cy="3045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поровозик.jpg"/>
          <p:cNvPicPr>
            <a:picLocks noChangeAspect="1"/>
          </p:cNvPicPr>
          <p:nvPr/>
        </p:nvPicPr>
        <p:blipFill rotWithShape="1">
          <a:blip r:embed="rId5" cstate="print"/>
          <a:srcRect t="30037"/>
          <a:stretch/>
        </p:blipFill>
        <p:spPr>
          <a:xfrm>
            <a:off x="129274" y="3771370"/>
            <a:ext cx="3456384" cy="312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175450" y="836712"/>
            <a:ext cx="43935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Солнце в небе золотится. </a:t>
            </a:r>
          </a:p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Ввысь летит большая птица,</a:t>
            </a:r>
          </a:p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акрывая нам крылом </a:t>
            </a:r>
          </a:p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солнце в небе голубом. </a:t>
            </a:r>
          </a:p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 птица – самолет, </a:t>
            </a:r>
          </a:p>
          <a:p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отправился в полет.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995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99146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Средняя группа №2 «Морские фантазии»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44960" y="938507"/>
            <a:ext cx="48741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Море шепчет не грусти,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Лучше в гости приходи .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Фантазировать всем вместе,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Нам намного интересней.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Рисунок 11" descr="гр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552" y="3700440"/>
            <a:ext cx="3675538" cy="304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рыб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2719" y="815005"/>
            <a:ext cx="4243158" cy="3359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гр2 ж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3614" y="3264183"/>
            <a:ext cx="5561273" cy="3486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742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653" y="62238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Старшая группа №6 «Лесная поляна»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5" y="672107"/>
            <a:ext cx="253828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20" y="662088"/>
            <a:ext cx="253828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52" y="3863074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3074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97068" y="104462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Зайчик по лесу скакал,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полянке отдыхал.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Ох, бежит лиса-сестрица,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обманы мастерица.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Зайчик спрятался под елку.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– зеленые иголки.</a:t>
            </a:r>
          </a:p>
        </p:txBody>
      </p:sp>
    </p:spTree>
    <p:extLst>
      <p:ext uri="{BB962C8B-B14F-4D97-AF65-F5344CB8AC3E}">
        <p14:creationId xmlns:p14="http://schemas.microsoft.com/office/powerpoint/2010/main" val="293261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0" y="-3797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028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Подготовительная группа №1 «У новогодней  ёлки»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" y="766891"/>
            <a:ext cx="2253715" cy="304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20" y="3695732"/>
            <a:ext cx="4320480" cy="320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9"/>
          <a:stretch/>
        </p:blipFill>
        <p:spPr>
          <a:xfrm>
            <a:off x="2168709" y="746777"/>
            <a:ext cx="2088396" cy="3031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90" y="3665941"/>
            <a:ext cx="4256079" cy="3192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99" y="768151"/>
            <a:ext cx="2232727" cy="3012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246420" y="885328"/>
            <a:ext cx="30676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Елочка, елочка, </a:t>
            </a:r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какая, </a:t>
            </a:r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Стройная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красивая, </a:t>
            </a:r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Яркая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большая.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5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02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028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Подготовительная группа №10 «Хоккейная площадка»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" name="Рисунок 9" descr="кегл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2786" y="2333985"/>
            <a:ext cx="4100055" cy="4282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снежный вал.jpg"/>
          <p:cNvPicPr>
            <a:picLocks noChangeAspect="1"/>
          </p:cNvPicPr>
          <p:nvPr/>
        </p:nvPicPr>
        <p:blipFill rotWithShape="1">
          <a:blip r:embed="rId4" cstate="print"/>
          <a:srcRect l="-1" t="13177" r="933" b="18195"/>
          <a:stretch/>
        </p:blipFill>
        <p:spPr>
          <a:xfrm>
            <a:off x="143508" y="699127"/>
            <a:ext cx="4104456" cy="3394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хокке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508" y="4167993"/>
            <a:ext cx="417646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283968" y="692696"/>
            <a:ext cx="48600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Хоккей - игра для сильных духом. </a:t>
            </a: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тех, кто не боится льда, </a:t>
            </a: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клюшка - верная подруга, </a:t>
            </a: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шайба рядом навсегда!</a:t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7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36512" y="116631"/>
            <a:ext cx="918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Путешествие в зимнюю сказку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3" y="732139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6"/>
          <a:stretch/>
        </p:blipFill>
        <p:spPr>
          <a:xfrm>
            <a:off x="181573" y="3717032"/>
            <a:ext cx="4034509" cy="305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549265" y="732139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Жили-были три медведя,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Отдалённо от соседей,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у леса, на опушке,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Возвели себе избушку.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 уютно и светло,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холодный день - тепло.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Мишки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грелись у камина,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Пили сладкий чай с малиной;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Собирали дикий мёд,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запас - на целый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0"/>
          <a:stretch/>
        </p:blipFill>
        <p:spPr>
          <a:xfrm>
            <a:off x="4577432" y="4395554"/>
            <a:ext cx="384744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6265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настасия\Desktop\1612744499_164-p-fon-zimnii-goluboi-so-snezhinkami-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участки\IMG_8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6211669"/>
            <a:ext cx="6168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Состояние веранд, подходов к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ним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95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36512" y="116631"/>
            <a:ext cx="918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Выносной материал и игровое оборудование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" name="Picture 2" descr="G:\Новая папка\IMG_9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3191" y="764705"/>
            <a:ext cx="4071120" cy="30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G:\Новая папка\IMG_93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34311" y="764705"/>
            <a:ext cx="4242145" cy="30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91" y="3789040"/>
            <a:ext cx="4071120" cy="3044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C:\Users\User\AppData\Local\Microsoft\Windows\Temporary Internet Files\Content.Word\IMG_20200220_112347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8" t="5557" r="1923" b="11518"/>
          <a:stretch/>
        </p:blipFill>
        <p:spPr bwMode="auto">
          <a:xfrm>
            <a:off x="4434311" y="3789040"/>
            <a:ext cx="4173300" cy="3044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903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88640"/>
            <a:ext cx="87849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На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одной маленькой планете детства живут счастливые дети. Их мир наполнен играми и радостью, счастьем и весельем. А рядом живут родители, которым не нужно волноваться за своих детей. И это не сказка….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 Это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 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муниципальное дошкольное образовательное учреждение «Детский сад № 125 комбинированного вида» городского округа Саранск.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	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Мы все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с большим нетерпением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ждем наступления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зимы. Это, то волшебное время, когда сказка становится реальностью. Мир покрывается белой вуалью, погружаясь в белоснежную пелену изумительной красоты.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А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наш детский сад традиционно превращается в сказочный  снежный городок.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just"/>
            <a:endParaRPr lang="ru-RU" sz="24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algn="just"/>
            <a:endParaRPr lang="ru-RU" sz="24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algn="just"/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algn="just"/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Содержимое 12" descr="1гр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3933056"/>
            <a:ext cx="583264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036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ttps://sun9-32.userapi.com/impg/SLOgwRtgWV0GDVvz7AnUX0FWiSc5__VgVNAm1Q/hdM2iQ2yI1M.jpg?size=1280x590&amp;quality=95&amp;sign=f0f2b9f79417dcd59ee8e94782f5bdcd&amp;type=album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3" r="18252"/>
          <a:stretch/>
        </p:blipFill>
        <p:spPr bwMode="auto">
          <a:xfrm>
            <a:off x="80576" y="158619"/>
            <a:ext cx="4752528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90" y="3405684"/>
            <a:ext cx="4504717" cy="3419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6" y="3396997"/>
            <a:ext cx="4669144" cy="3461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004048" y="54868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Куртку, сапоги и шапку.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Надевают все ребятки.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на улице гулять.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саночки катать.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когда зима.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Зиме рада детвора.</a:t>
            </a:r>
          </a:p>
        </p:txBody>
      </p:sp>
    </p:spTree>
    <p:extLst>
      <p:ext uri="{BB962C8B-B14F-4D97-AF65-F5344CB8AC3E}">
        <p14:creationId xmlns:p14="http://schemas.microsoft.com/office/powerpoint/2010/main" val="156146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	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</a:rPr>
              <a:t>Мы, обеспечиваем технику безопасности для детей  при проведении физкультурно- спортивной работы  на улице и  во время  проведения прогулки, благодаря этому случаев травматизма на территории ДО не выявлено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 descr="https://sun9-86.userapi.com/impg/eTQOABUKm-LVUlDqiCdH0N8vb7y1H7oADkfFPg/a8kpcfNWbwE.jpg?size=810x1080&amp;quality=95&amp;sign=b2b9b231222e94473e39dd61c9d1f532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0" r="2780" b="3453"/>
          <a:stretch/>
        </p:blipFill>
        <p:spPr bwMode="auto">
          <a:xfrm>
            <a:off x="179512" y="3050961"/>
            <a:ext cx="4394848" cy="3690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sun9-5.userapi.com/impg/M3fjyBrg4s2it_aNvX1vDM-wHAPJtxbkkPiYLg/kwY4z4PsM10.jpg?size=813x1080&amp;quality=95&amp;sign=7217bc9773577e799b3bff7a7c0e8a04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86" b="35994"/>
          <a:stretch/>
        </p:blipFill>
        <p:spPr bwMode="auto">
          <a:xfrm>
            <a:off x="4644008" y="3050961"/>
            <a:ext cx="4320480" cy="3690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197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ttps://sun9-44.userapi.com/impg/D2zXW39Rdrq6DE1Dme-zWhbjU-ouDPAQqfM-2A/E2s2LPdvk3U.jpg?size=498x1080&amp;quality=95&amp;sign=c56c0f16bd040a124fb2e5cab78d2d7d&amp;type=album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" r="23280" b="23815"/>
          <a:stretch/>
        </p:blipFill>
        <p:spPr bwMode="auto">
          <a:xfrm>
            <a:off x="107504" y="296652"/>
            <a:ext cx="3672408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77.userapi.com/impg/jMCagWdhaAkgrg4GYPbazkCDLHIAfGqWjGuJNA/qHVvZOHLSTQ.jpg?size=1280x949&amp;quality=95&amp;sign=9badf0de48f29964d742e931864b4d4e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10798" r="18804" b="5783"/>
          <a:stretch/>
        </p:blipFill>
        <p:spPr bwMode="auto">
          <a:xfrm>
            <a:off x="4427984" y="309748"/>
            <a:ext cx="4219116" cy="308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sun9-50.userapi.com/impg/W6-unlv7fpimByXwYuc5J_PMAgv35J8DYC_pQA/7IbxkVyex0U.jpg?size=1280x590&amp;quality=95&amp;sign=3d2a440cc2166d1ac228c27d9eb6698c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3" r="41293" b="19051"/>
          <a:stretch/>
        </p:blipFill>
        <p:spPr bwMode="auto">
          <a:xfrm>
            <a:off x="4427984" y="3429000"/>
            <a:ext cx="421911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826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49" y="2773079"/>
            <a:ext cx="3052265" cy="4117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гр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6462" y="85773"/>
            <a:ext cx="2753411" cy="2786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3969"/>
            <a:ext cx="3076944" cy="410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79" y="2811043"/>
            <a:ext cx="3054540" cy="407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17" y="118065"/>
            <a:ext cx="3672408" cy="2722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084168" y="77932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Одеваемся теплее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улицу скорее.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лопатой,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метлой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Убираем снег зимой.</a:t>
            </a:r>
          </a:p>
        </p:txBody>
      </p:sp>
    </p:spTree>
    <p:extLst>
      <p:ext uri="{BB962C8B-B14F-4D97-AF65-F5344CB8AC3E}">
        <p14:creationId xmlns:p14="http://schemas.microsoft.com/office/powerpoint/2010/main" val="14552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30514"/>
            <a:ext cx="8962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Участие родителей в </a:t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оформлении зимних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площадок проходило с соблюдениями норм безопасности здоровья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(в связи с эпидемиологической обстановкой)</a:t>
            </a:r>
            <a:endParaRPr lang="ru-RU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https://sun9-54.userapi.com/impg/i27z6n3oE4Vpifiktv3Guw8gBdpgcr4AvydW2g/PWKlYW_cNaI.jpg?size=498x1080&amp;quality=95&amp;sign=2d9f0a17b8639ae0b6781ac556fa9b9b&amp;type=album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8" t="19747" r="5766" b="34986"/>
          <a:stretch/>
        </p:blipFill>
        <p:spPr bwMode="auto">
          <a:xfrm>
            <a:off x="4860032" y="2308324"/>
            <a:ext cx="4010282" cy="436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sun9-55.userapi.com/impg/viFwGlwyEk2a5-OyGyv7Da1q4mqp4h7Co5eIFw/hFWOOgmW4P0.jpg?size=1280x590&amp;quality=95&amp;sign=b4c98bba9bcd866b1c558d35657bf1a7&amp;type=album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16302" r="17438" b="3043"/>
          <a:stretch/>
        </p:blipFill>
        <p:spPr bwMode="auto">
          <a:xfrm>
            <a:off x="344292" y="4488842"/>
            <a:ext cx="4363951" cy="2200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5062" t="25982" r="5384" b="8040"/>
          <a:stretch/>
        </p:blipFill>
        <p:spPr>
          <a:xfrm>
            <a:off x="332407" y="2182422"/>
            <a:ext cx="4399067" cy="2398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508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332656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Мы кормушки смастерили,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Мы гостиную открыли.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Мы поможем птичкам – </a:t>
            </a:r>
          </a:p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Воробьям, синичкам!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102" name="Picture 6" descr="D:\РАБОТА\АДМИНИСТРАЦИЯ\1\IMG-24b6beea7d3ddddac56f2451ea496954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8640"/>
            <a:ext cx="468108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664" y="3403831"/>
            <a:ext cx="4673394" cy="338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t="15186" r="978" b="17642"/>
          <a:stretch/>
        </p:blipFill>
        <p:spPr>
          <a:xfrm>
            <a:off x="9152" y="2148538"/>
            <a:ext cx="2432129" cy="2211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1701" r="20679" b="29931"/>
          <a:stretch/>
        </p:blipFill>
        <p:spPr>
          <a:xfrm>
            <a:off x="2444860" y="2148539"/>
            <a:ext cx="1943460" cy="2211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s://sun9-5.userapi.com/impg/jYyyfInbHzRDKmCu78jm5M6Sp4J7XTS6LPz_ag/1pJssOxGnUc.jpg?size=1280x590&amp;quality=95&amp;sign=aa36d6222429915be707844774e6341a&amp;type=album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r="24853" b="5652"/>
          <a:stretch/>
        </p:blipFill>
        <p:spPr bwMode="auto">
          <a:xfrm>
            <a:off x="28235" y="4229568"/>
            <a:ext cx="4363664" cy="2651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657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8951" y="285672"/>
            <a:ext cx="83582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Спасибо за внимание !!!</a:t>
            </a:r>
          </a:p>
          <a:p>
            <a:pPr algn="ctr"/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Здоровья Вам и Вашим близким!!!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3" y="1802539"/>
            <a:ext cx="4427655" cy="2490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5"/>
          <a:stretch/>
        </p:blipFill>
        <p:spPr>
          <a:xfrm>
            <a:off x="4716016" y="1807227"/>
            <a:ext cx="4219834" cy="2570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0" r="1000" b="17451"/>
          <a:stretch/>
        </p:blipFill>
        <p:spPr>
          <a:xfrm>
            <a:off x="2134763" y="4200838"/>
            <a:ext cx="509203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48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0"/>
            <a:ext cx="694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anose="03010101010201010101" pitchFamily="66" charset="0"/>
                <a:ea typeface="+mj-ea"/>
                <a:cs typeface="Times New Roman" panose="02020603050405020304" pitchFamily="18" charset="0"/>
              </a:rPr>
              <a:t>Состояние территории ДОО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otype Corsiva" pitchFamily="66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1"/>
          <a:stretch/>
        </p:blipFill>
        <p:spPr>
          <a:xfrm>
            <a:off x="292752" y="646331"/>
            <a:ext cx="4285923" cy="2926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29" y="646330"/>
            <a:ext cx="4259859" cy="602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s://sun9-56.userapi.com/impg/puy_9RFwXoiaVUENJCAVFj1c7q94ggYGd9KlzA/aPxLeo25gQc.jpg?size=1280x590&amp;quality=95&amp;sign=b09318dcd9e2c494388777c9cf37fa99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r="14430" b="5571"/>
          <a:stretch/>
        </p:blipFill>
        <p:spPr bwMode="auto">
          <a:xfrm>
            <a:off x="325354" y="3573015"/>
            <a:ext cx="4253321" cy="3096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448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8361"/>
            <a:ext cx="4224499" cy="333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362"/>
            <a:ext cx="4248472" cy="333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sun9-81.userapi.com/impg/W88Ggu3H4ynhvad7I60lHhn-q9rB7I5vQ-JstQ/8PDHBl7yJiA.jpg?size=1280x590&amp;quality=95&amp;sign=5828c75592556d60d8ab941edec68e4b&amp;type=album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r="14692"/>
          <a:stretch/>
        </p:blipFill>
        <p:spPr bwMode="auto">
          <a:xfrm>
            <a:off x="1403649" y="3429000"/>
            <a:ext cx="5765102" cy="3429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871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5908" y="188640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Зимняя спортивная площадка</a:t>
            </a:r>
            <a:endParaRPr lang="ru-RU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8" name="Содержимое 17" descr="спорт 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908720"/>
            <a:ext cx="433282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спорт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4876" y="3782505"/>
            <a:ext cx="4270896" cy="265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спорт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2416" y="900444"/>
            <a:ext cx="4587015" cy="2816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порт 2.jpg"/>
          <p:cNvPicPr>
            <a:picLocks noChangeAspect="1"/>
          </p:cNvPicPr>
          <p:nvPr/>
        </p:nvPicPr>
        <p:blipFill rotWithShape="1">
          <a:blip r:embed="rId6" cstate="print"/>
          <a:srcRect r="-1560" b="16388"/>
          <a:stretch/>
        </p:blipFill>
        <p:spPr>
          <a:xfrm>
            <a:off x="197420" y="3777901"/>
            <a:ext cx="2336591" cy="2693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2"/>
          <a:stretch/>
        </p:blipFill>
        <p:spPr>
          <a:xfrm>
            <a:off x="6715132" y="3737190"/>
            <a:ext cx="2359750" cy="2693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114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0" y="34261"/>
            <a:ext cx="91416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/>
                <a:cs typeface="Times New Roman"/>
              </a:rPr>
              <a:t>Снежные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/>
                <a:cs typeface="Times New Roman"/>
              </a:rPr>
              <a:t>валы, лабиринты, барьеры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Calibri"/>
              <a:cs typeface="Times New Roman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/>
                <a:cs typeface="Times New Roman"/>
              </a:rPr>
              <a:t>для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/>
                <a:cs typeface="Times New Roman"/>
              </a:rPr>
              <a:t>перешагивания,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/>
                <a:cs typeface="Times New Roman"/>
              </a:rPr>
              <a:t>перелазания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/>
                <a:cs typeface="Times New Roman"/>
              </a:rPr>
              <a:t>  и сохранения равновесия</a:t>
            </a:r>
            <a:endParaRPr lang="ru-RU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лабирин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982582"/>
            <a:ext cx="439248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перелазыв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9424" y="1375515"/>
            <a:ext cx="4215409" cy="5142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8" y="1147146"/>
            <a:ext cx="4355976" cy="297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00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20226" y="1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Горки, сказочные герои</a:t>
            </a:r>
            <a:endParaRPr lang="ru-RU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гор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92696"/>
            <a:ext cx="427310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горка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5627" y="680472"/>
            <a:ext cx="4776223" cy="2964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лягуш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1147" y="3526468"/>
            <a:ext cx="4712853" cy="3365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35" b="24786"/>
          <a:stretch/>
        </p:blipFill>
        <p:spPr>
          <a:xfrm>
            <a:off x="205039" y="2914210"/>
            <a:ext cx="4366961" cy="392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188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35696" y="165669"/>
            <a:ext cx="5857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Лыжня на спортивной площадке</a:t>
            </a:r>
          </a:p>
        </p:txBody>
      </p:sp>
      <p:pic>
        <p:nvPicPr>
          <p:cNvPr id="6" name="Рисунок 5" descr="G:\зимн площ 2\IMG_9361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227" y="2319755"/>
            <a:ext cx="4266398" cy="453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G:\зимн площ 2\a4v-TbwtDo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66520" y="2276872"/>
            <a:ext cx="4391585" cy="4537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528" y="823431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бело на белом свете, </a:t>
            </a:r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белой снежной пелене. </a:t>
            </a:r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лечу вперёд, как ветер, </a:t>
            </a:r>
            <a:endParaRPr lang="ru-RU" sz="24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накатанной лыжне.</a:t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17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https://sun9-65.userapi.com/impg/rrhtSdx5LdhmFu8wdhv8_6tX3aOlFXxov3sf_Q/_KuqWPNQoxM.jpg?size=1280x949&amp;quality=95&amp;sign=c7fda37e679d3469efc3cefe953e5050&amp;type=album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9" r="4174"/>
          <a:stretch/>
        </p:blipFill>
        <p:spPr bwMode="auto">
          <a:xfrm>
            <a:off x="231347" y="3560678"/>
            <a:ext cx="4292406" cy="3322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Витя\Desktop\сад\IMG_76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9180" y="99359"/>
            <a:ext cx="4341270" cy="3486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Витя\Desktop\сад\IMG_76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95964" y="99359"/>
            <a:ext cx="4337595" cy="3486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156" y="3518576"/>
            <a:ext cx="4243876" cy="3322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34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301</Words>
  <Application>Microsoft Office PowerPoint</Application>
  <PresentationFormat>Экран (4:3)</PresentationFormat>
  <Paragraphs>63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Mongolian Baiti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Пользователь</cp:lastModifiedBy>
  <cp:revision>111</cp:revision>
  <dcterms:created xsi:type="dcterms:W3CDTF">2022-01-26T17:10:19Z</dcterms:created>
  <dcterms:modified xsi:type="dcterms:W3CDTF">2023-02-18T06:27:44Z</dcterms:modified>
</cp:coreProperties>
</file>