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7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4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8B8A91B5-CC78-4AFC-8F73-C06A34E675E6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41A4022B-EABC-4899-947D-2BF17D4F9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6D53-2D48-42EF-A6A0-23B186A3D207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F5F0B-43BB-4DFF-9B40-9688E3602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053BA-AD81-4275-950A-03707F50EDD8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590BE-CC84-4FB7-AEF7-B2C6241A8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F8CB6-0CFA-42F0-8138-FCAEBA6A1F3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7E1DB-1EA7-4390-92AD-26B493CED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3207-E225-48F0-82C0-01A3951E6470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A5C-2908-4DCC-9459-FA1533CC6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6571D-44C7-4A12-B0D5-E430A138C75B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DC16-B1C4-4B17-A7E0-D7542DDA9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8645-E4A5-40DD-A6D7-2208941151FF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0202-729F-4ED1-B445-B712623AF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D80F1-5647-47F5-B6C2-C737E2E014A0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61AC-7E84-463F-A588-3505A1AF0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1B99-F901-44CE-9D3A-86EB6787F5F8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0D9A-515B-43E8-8CBF-5938AA59A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9F68C-5C4B-487F-8A94-194937E038AE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9B1688B-C068-416D-8982-D5DE0B525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A370E251-E777-4566-89D2-EA7B246E322A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E7829368-832A-4DA3-A25F-A007E5C3B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75000"/>
              </a:schemeClr>
            </a:gs>
            <a:gs pos="95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smtClean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FE657D-3EE2-4D81-8D5F-D4BB8EEA0BA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cap="all" baseline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300" b="0" smtClean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AC6D256E-3989-4C7A-AB28-2521B6E21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804" r:id="rId8"/>
    <p:sldLayoutId id="2147483805" r:id="rId9"/>
    <p:sldLayoutId id="2147483796" r:id="rId10"/>
    <p:sldLayoutId id="2147483795" r:id="rId11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itchFamily="34" charset="0"/>
        </a:defRPr>
      </a:lvl9pPr>
    </p:titleStyle>
    <p:bodyStyle>
      <a:lvl1pPr marL="90488" indent="-90488" algn="l" rtl="0" fontAlgn="base">
        <a:lnSpc>
          <a:spcPct val="85000"/>
        </a:lnSpc>
        <a:spcBef>
          <a:spcPts val="1300"/>
        </a:spcBef>
        <a:spcAft>
          <a:spcPct val="0"/>
        </a:spcAft>
        <a:buFont typeface="Arial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03250" y="381000"/>
            <a:ext cx="10782300" cy="11477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81125" y="5322888"/>
            <a:ext cx="9228138" cy="1444625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Долгановой Елены Васильевны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Атяшевского муниципального района РМ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«Атяшевский детский сад комбинированного вида №1»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1688" y="1528763"/>
            <a:ext cx="2773362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471488"/>
            <a:ext cx="10772775" cy="16589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253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75" y="1801813"/>
            <a:ext cx="34194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1801813"/>
            <a:ext cx="34210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7375" y="1801813"/>
            <a:ext cx="342106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5263" y="1516063"/>
            <a:ext cx="358775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0" y="693738"/>
            <a:ext cx="3571875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1075" y="2817813"/>
            <a:ext cx="4673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638" y="392113"/>
            <a:ext cx="3595687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8338" y="438150"/>
            <a:ext cx="38481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1092200"/>
            <a:ext cx="39020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8413" y="944563"/>
            <a:ext cx="40513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81000"/>
            <a:ext cx="4060825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381000"/>
            <a:ext cx="3954463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0" y="1100138"/>
            <a:ext cx="3938588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833100" cy="1206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5263" y="1747838"/>
            <a:ext cx="358933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760538"/>
            <a:ext cx="3705225" cy="5097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b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5450" y="1584325"/>
            <a:ext cx="373221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3738" y="1584325"/>
            <a:ext cx="3732212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Рисунок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1557338"/>
            <a:ext cx="37338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072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5" y="1296988"/>
            <a:ext cx="389255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8738" y="1296988"/>
            <a:ext cx="39084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320675"/>
            <a:ext cx="378142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988" y="1817688"/>
            <a:ext cx="6313487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1">
                <a:lumMod val="75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6022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16.01.1975г.</a:t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«Дошкольная педагогика и психология»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по дошкольному воспитанию, воспитатель в детском саду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 №539480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28.06.1996г.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лет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23.03.2017г.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квалификации: 19.11.2021г  ГБУ ДПО РМ «ЦНППМ «Педагог 13.ру»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275" y="182563"/>
            <a:ext cx="4195763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1006475"/>
            <a:ext cx="4057650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563563"/>
            <a:ext cx="4908550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0013" y="2789238"/>
            <a:ext cx="48577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669925"/>
            <a:ext cx="48466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8238" y="2759075"/>
            <a:ext cx="49895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75" y="457200"/>
            <a:ext cx="4281488" cy="587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188" y="280988"/>
            <a:ext cx="424021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0188" y="722313"/>
            <a:ext cx="424021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78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725" y="1495425"/>
            <a:ext cx="37401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2575" y="1495425"/>
            <a:ext cx="37671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650875"/>
            <a:ext cx="4129088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025" y="650875"/>
            <a:ext cx="4143375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4200" y="635000"/>
            <a:ext cx="4189413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2100" y="635000"/>
            <a:ext cx="419100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6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050" y="1139825"/>
            <a:ext cx="3954463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113" y="1155700"/>
            <a:ext cx="39417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8225" y="592138"/>
            <a:ext cx="429895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600" y="588963"/>
            <a:ext cx="4300538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91440" indent="-91440" algn="ctr" fontAlgn="auto"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 дошкольников посредством ознакомления с окружающим миром»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1733550" y="4240213"/>
            <a:ext cx="9069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https://ds1atsh.schoolrm.ru/sveden/employees/43024/377239/</a:t>
            </a:r>
            <a:endParaRPr lang="ru-RU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algn="ctr"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30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38" y="1581150"/>
            <a:ext cx="37401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038" y="1547813"/>
            <a:ext cx="37655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534988"/>
            <a:ext cx="3690938" cy="49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7775" y="1393825"/>
            <a:ext cx="352425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175" y="701675"/>
            <a:ext cx="34877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1371600"/>
            <a:ext cx="34877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8700" y="511175"/>
            <a:ext cx="35560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0838" y="1316038"/>
            <a:ext cx="3521075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0113" y="557213"/>
            <a:ext cx="35337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75" y="1425575"/>
            <a:ext cx="3551238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81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0" y="1328738"/>
            <a:ext cx="38957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313" y="217488"/>
            <a:ext cx="3276600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338" y="1022350"/>
            <a:ext cx="3348037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1952625"/>
            <a:ext cx="3282950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36525"/>
            <a:ext cx="4778375" cy="657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136525"/>
            <a:ext cx="4776788" cy="657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228600"/>
            <a:ext cx="10772775" cy="1928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 деятельности)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74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1350963"/>
            <a:ext cx="3914775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2863" y="1350963"/>
            <a:ext cx="3916362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538" y="122238"/>
            <a:ext cx="3709987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600" y="930275"/>
            <a:ext cx="3713163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1838" y="1570038"/>
            <a:ext cx="3627437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публикаций, включая интернет – публикации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2238" y="1573213"/>
            <a:ext cx="373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688" y="1555750"/>
            <a:ext cx="3749675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5025" y="2057400"/>
            <a:ext cx="32035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474663"/>
            <a:ext cx="315912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0738" y="1279525"/>
            <a:ext cx="3201987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25" y="1279525"/>
            <a:ext cx="3795713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57200"/>
            <a:ext cx="3795712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388</TotalTime>
  <Words>157</Words>
  <Application>Microsoft Office PowerPoint</Application>
  <PresentationFormat>Произвольный</PresentationFormat>
  <Paragraphs>19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Calibri Light</vt:lpstr>
      <vt:lpstr>Arial</vt:lpstr>
      <vt:lpstr>Calibri</vt:lpstr>
      <vt:lpstr>Times New Roman</vt:lpstr>
      <vt:lpstr>Bookman Old Style</vt:lpstr>
      <vt:lpstr>Метрополия</vt:lpstr>
      <vt:lpstr>Метрополия</vt:lpstr>
      <vt:lpstr>Метрополия</vt:lpstr>
      <vt:lpstr>Метрополия</vt:lpstr>
      <vt:lpstr>Министерство образования РМ Портфолио</vt:lpstr>
      <vt:lpstr>Общие сведения  Дата рождения: 16.01.1975г. Профессиональное образование: высшее Специальность: «Дошкольная педагогика и психология» Квалификация: методист по дошкольному воспитанию, воспитатель в детском саду № диплома: ЦВ №539480 Дата выдачи: 28.06.1996г. Стаж педагогической работы: 14 лет В данной должности: 6 лет Общий трудовой стаж: 25 лет Наличие квалификационной категории: первая Дата последней аттестации: 23.03.2017г. Занимаемая должность: воспитатель Повышение квалификации: 19.11.2021г  ГБУ ДПО РМ «ЦНППМ «Педагог 13.ру» </vt:lpstr>
      <vt:lpstr>Представление педагогического опыта</vt:lpstr>
      <vt:lpstr>Слайд 4</vt:lpstr>
      <vt:lpstr>Участие в инновационной (экспериментальной деятельности) </vt:lpstr>
      <vt:lpstr>Слайд 6</vt:lpstr>
      <vt:lpstr>Наличие публикаций, включая интернет – публикации </vt:lpstr>
      <vt:lpstr>Слайд 8</vt:lpstr>
      <vt:lpstr>Слайд 9</vt:lpstr>
      <vt:lpstr>Результаты участия воспитанников в конкурсах, выставках, турнирах, соревнованиях, акциях, фестивалях </vt:lpstr>
      <vt:lpstr>Слайд 11</vt:lpstr>
      <vt:lpstr>Слайд 12</vt:lpstr>
      <vt:lpstr>Слайд 13</vt:lpstr>
      <vt:lpstr>Слайд 14</vt:lpstr>
      <vt:lpstr>Слайд 15</vt:lpstr>
      <vt:lpstr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Проведение открытых занятий,  мастер-классов, мероприятий </vt:lpstr>
      <vt:lpstr>Общественно-педагогическая активность педагога </vt:lpstr>
      <vt:lpstr>Слайд 19</vt:lpstr>
      <vt:lpstr>Слайд 20</vt:lpstr>
      <vt:lpstr>Слайд 21</vt:lpstr>
      <vt:lpstr>Слайд 22</vt:lpstr>
      <vt:lpstr>Слайд 23</vt:lpstr>
      <vt:lpstr>Слайд 24</vt:lpstr>
      <vt:lpstr> Позитивные результаты работы с воспитанниками </vt:lpstr>
      <vt:lpstr>Слайд 26</vt:lpstr>
      <vt:lpstr>Слайд 27</vt:lpstr>
      <vt:lpstr>Качество взаимодействия с родителями </vt:lpstr>
      <vt:lpstr>Слайд 29</vt:lpstr>
      <vt:lpstr>Участие педагога в  профессиональных конкурсах </vt:lpstr>
      <vt:lpstr>Слайд 31</vt:lpstr>
      <vt:lpstr>Слайд 32</vt:lpstr>
      <vt:lpstr>Слайд 33</vt:lpstr>
      <vt:lpstr>Слайд 34</vt:lpstr>
      <vt:lpstr>Награды и поощрения 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«|`D“_I_M_A_“N`|» «|`D“_I_M_A_“N`|»</dc:creator>
  <cp:lastModifiedBy>User</cp:lastModifiedBy>
  <cp:revision>30</cp:revision>
  <dcterms:created xsi:type="dcterms:W3CDTF">2021-12-12T07:43:14Z</dcterms:created>
  <dcterms:modified xsi:type="dcterms:W3CDTF">2022-02-15T08:21:41Z</dcterms:modified>
</cp:coreProperties>
</file>