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56" r:id="rId5"/>
    <p:sldId id="262" r:id="rId6"/>
    <p:sldId id="267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2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1072-E7C8-4487-A828-A40655484BA5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2162-4DC0-457B-B481-597FE7262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358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1072-E7C8-4487-A828-A40655484BA5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2162-4DC0-457B-B481-597FE7262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030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1072-E7C8-4487-A828-A40655484BA5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2162-4DC0-457B-B481-597FE7262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24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1072-E7C8-4487-A828-A40655484BA5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2162-4DC0-457B-B481-597FE7262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14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1072-E7C8-4487-A828-A40655484BA5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2162-4DC0-457B-B481-597FE7262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531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1072-E7C8-4487-A828-A40655484BA5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2162-4DC0-457B-B481-597FE7262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114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1072-E7C8-4487-A828-A40655484BA5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2162-4DC0-457B-B481-597FE7262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366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1072-E7C8-4487-A828-A40655484BA5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2162-4DC0-457B-B481-597FE7262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981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1072-E7C8-4487-A828-A40655484BA5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2162-4DC0-457B-B481-597FE7262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83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1072-E7C8-4487-A828-A40655484BA5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2162-4DC0-457B-B481-597FE7262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36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1072-E7C8-4487-A828-A40655484BA5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2162-4DC0-457B-B481-597FE7262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630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11072-E7C8-4487-A828-A40655484BA5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42162-4DC0-457B-B481-597FE7262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69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58588" y="304800"/>
            <a:ext cx="831924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ctr">
              <a:spcAft>
                <a:spcPts val="0"/>
              </a:spcAft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Структурное подразделение  «Детский сад № 16 комбинированного вида» </a:t>
            </a:r>
            <a:endParaRPr lang="ru-RU" sz="1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ctr">
              <a:spcAft>
                <a:spcPts val="0"/>
              </a:spcAft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МБДОУ «Детский сад «Радуга» комбинированного вида»</a:t>
            </a:r>
            <a:endParaRPr lang="ru-RU" sz="1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ctr">
              <a:spcAft>
                <a:spcPts val="0"/>
              </a:spcAft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Рузаевского муниципального района</a:t>
            </a:r>
            <a:endParaRPr lang="ru-RU" sz="14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55693" y="1984138"/>
            <a:ext cx="578223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Конспект физкультурного занятия 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средней группе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</a:t>
            </a: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неделя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5999" y="4420295"/>
            <a:ext cx="6454589" cy="772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r">
              <a:lnSpc>
                <a:spcPts val="2570"/>
              </a:lnSpc>
              <a:spcBef>
                <a:spcPts val="95"/>
              </a:spcBef>
              <a:spcAft>
                <a:spcPts val="0"/>
              </a:spcAft>
              <a:tabLst>
                <a:tab pos="143510" algn="l"/>
              </a:tabLst>
            </a:pPr>
            <a:r>
              <a:rPr lang="ru-RU" b="1" spc="-5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Подготовила инструктор по физической культуре:      </a:t>
            </a:r>
            <a:endPara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r">
              <a:lnSpc>
                <a:spcPts val="2570"/>
              </a:lnSpc>
              <a:spcBef>
                <a:spcPts val="95"/>
              </a:spcBef>
              <a:spcAft>
                <a:spcPts val="0"/>
              </a:spcAft>
              <a:tabLst>
                <a:tab pos="143510" algn="l"/>
              </a:tabLst>
            </a:pPr>
            <a:r>
              <a:rPr lang="ru-RU" b="1" spc="-5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Захарова Н.А</a:t>
            </a:r>
            <a:r>
              <a:rPr lang="ru-RU" b="1" spc="-5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92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1775534" y="834501"/>
            <a:ext cx="6303145" cy="60055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родители!</a:t>
            </a:r>
          </a:p>
          <a:p>
            <a:pPr algn="l">
              <a:lnSpc>
                <a:spcPct val="150000"/>
              </a:lnSpc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Физическое воспитание дошкольников включает в себя проведение утренней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гимнастики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(ежедневное), физкультурных занятий, подвижных игр, развлечений в помещении и на свежем воздухе.</a:t>
            </a:r>
          </a:p>
          <a:p>
            <a:pPr algn="l">
              <a:lnSpc>
                <a:spcPct val="150000"/>
              </a:lnSpc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В данной презентации представлен конспект физкультурного занятия, методические рекомендации к проведению физкультурного занятия, комплекс утренней гимнастики,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подвижная игра.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15650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60612" y="887507"/>
            <a:ext cx="7243481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Занятие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построено по общепринятой структуре и включает обучение основным видам движений, комплекс упражнений общеразвивающего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характера, подвижные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и т.д.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В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от возраста детей продолжительность физкультурного занятия разная (2 младшая группа-15 мин., средняя группа-20 мин., старшая группа -25 мин., подготовительная группа-30 мин.) и все они проводятся 3 раза в неделю в игровой форме.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Самое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главное,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совместные занятия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игры приносили детям удовольствие и радость, прибавляли уверенности в своих силах, развивали самостоятельность.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Растите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здоровыми, сильными и жизнерадостными!</a:t>
            </a:r>
          </a:p>
        </p:txBody>
      </p:sp>
    </p:spTree>
    <p:extLst>
      <p:ext uri="{BB962C8B-B14F-4D97-AF65-F5344CB8AC3E}">
        <p14:creationId xmlns:p14="http://schemas.microsoft.com/office/powerpoint/2010/main" val="42993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537229" y="122663"/>
            <a:ext cx="34211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Конспект занятия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473623"/>
              </p:ext>
            </p:extLst>
          </p:nvPr>
        </p:nvGraphicFramePr>
        <p:xfrm>
          <a:off x="396817" y="645436"/>
          <a:ext cx="8410753" cy="59658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1370"/>
                <a:gridCol w="1092896"/>
                <a:gridCol w="899797"/>
                <a:gridCol w="1137920"/>
                <a:gridCol w="1341120"/>
                <a:gridCol w="2133600"/>
                <a:gridCol w="964050"/>
              </a:tblGrid>
              <a:tr h="348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занятия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016" marR="240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Ходьба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016" marR="240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Бег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016" marR="240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Упражнение на дыхание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016" marR="240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 общеразвивающих упражнений (ОРУ)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016" marR="240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виды упражнений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(ОВД)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016" marR="240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Подвижная игра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016" marR="24016" marT="0" marB="0"/>
                </a:tc>
              </a:tr>
              <a:tr h="5183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«Мы идем в сад»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016" marR="24016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(Все виды ходьбы выполняются в чередовании с обычной ходьбой).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Ходьба на носках, пятках, на наружных сводах стопы, с высоким подниманием бедра.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Ходьба по кругу.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Ходьба с изменением направления движения и продолжение ходьбы,  врассыпную.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Ходьба по кругу, остановкой по сигналу, между предметами.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016" marR="24016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Обычный бег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кругу; «змейкой» между предметами,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врассыпную,</a:t>
                      </a:r>
                    </a:p>
                    <a:p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остановкой на сигнал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(При беге энергичное отталкивание и эластичная постановку стопы)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016" marR="24016" marT="0" marB="0"/>
                </a:tc>
                <a:tc>
                  <a:txBody>
                    <a:bodyPr/>
                    <a:lstStyle/>
                    <a:p>
                      <a:pPr marR="25400" algn="l">
                        <a:lnSpc>
                          <a:spcPts val="1465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1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Пчелка»</a:t>
                      </a:r>
                      <a:endParaRPr lang="ru-RU" sz="1200" spc="5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25400" algn="l">
                        <a:lnSpc>
                          <a:spcPts val="1465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1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Пчелка </a:t>
                      </a:r>
                      <a:r>
                        <a:rPr lang="ru-RU" sz="1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гуди. В поле лети.</a:t>
                      </a:r>
                      <a:endParaRPr lang="ru-RU" sz="1200" spc="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5400" marR="25400" algn="l">
                        <a:lnSpc>
                          <a:spcPts val="1465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1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поля лети - медок неси.</a:t>
                      </a:r>
                      <a:endParaRPr lang="ru-RU" sz="1200" spc="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5400" marR="25400" algn="l">
                        <a:lnSpc>
                          <a:spcPts val="1465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1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Ж-ж-ж, -</a:t>
                      </a:r>
                      <a:r>
                        <a:rPr lang="ru-RU" sz="1400" spc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</a:t>
                      </a:r>
                      <a:r>
                        <a:rPr lang="ru-RU" sz="1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!.</a:t>
                      </a:r>
                      <a:endParaRPr lang="ru-RU" sz="1200" spc="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Легко взмахивают кистями рук. На выдохе произносить звук «ж-ж-ж»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16" marR="240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 №7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16" marR="240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Ходьба на носках между 4-5 предметами, расставленными на расстоянии 0,5 м один от другого. Повторить 2 раза.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Прыжки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между предметами змейкой.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Повторить 2-3 раза.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Перебрасывание мяча через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линию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другу.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расстояние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 м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016" marR="240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Ловишки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».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16" marR="2401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5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82515" y="597877"/>
            <a:ext cx="7732835" cy="56686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общеразвивающих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упражнений (ОРУ)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(Без предметов)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п. - стойка ноги на ширине ступни, руки вниз. Поднять руки в стороны, за голову, в стороны, вернуться в исходное положение (4-5 раз).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 п. - стойка ноги на ширине плеч, руки на пояс. Руки в стороны, наклон вперед, коснуться пальцами рук пола; выпрямиться, руки в стороны, вернуться в исходное положение (5 раз).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И. п. - стойка на коленях, руки на пояс. Поворот вправо (влево), отвести правую (левую) руку в сторону, коснуться пятки левой (правой) ноги; вернуться в исходное положение (по 3 раза в каждую сторону).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И. п. - сидя, ноги прямые, руки в упоре сзади. Поднять правую (левую) ногу вверх; опустить ногу, вернуться в исходное положение (5-6 раз). 5. И. п. - лежа на животе, руки прямые. Прогнуться, руки вперед, прогнуться, ноги слегка приподнять; вернуться в исходное положение (4- 5 раз). 6. И. п. - стойка ноги на ширине ступни, руки произвольно. Прыжки на двух ногах на месте на счет 1-8, пауза; повторить еще 2 раза.</a:t>
            </a:r>
          </a:p>
          <a:p>
            <a:pPr>
              <a:lnSpc>
                <a:spcPct val="150000"/>
              </a:lnSpc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34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7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23026" y="660400"/>
            <a:ext cx="7733294" cy="46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Подвижная игра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Ловишки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8650" y="1416569"/>
            <a:ext cx="795057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быстроту реакции, ловкость и сноровку, учить играть в коллективе, соблюдая правила игры. </a:t>
            </a:r>
          </a:p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игры: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дети находятся на площадке.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Ловишка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назначенный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выбранный играющими, становится на середине площадки. По сигналу: «Раз, два, три — лови!» — все дети разбегаются по площадке, увертываются от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ловишки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старается догнать одного из играющих и коснуться его рукой (запятнать). Тот, кого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ловишка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коснулся рукой, отходит в сторону. Когда будет запятнано 3—4 играющих, выбирается новый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ловишка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ловишки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ленточками. Участникам  игры раздаются атласные ленточки, которые дети крепят за резинку шорт, со стороны спины. По команде воспитателя или по свистку, дети начинают произвольно бегать по площадке. А водящий пытается их догнать, срывая при этом ленту. По звуковой команде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 круг становись!», дети снова строятся в круг, а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Ловишка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считает количество лент, которые смог вытянуть у игроков. </a:t>
            </a:r>
          </a:p>
        </p:txBody>
      </p:sp>
    </p:spTree>
    <p:extLst>
      <p:ext uri="{BB962C8B-B14F-4D97-AF65-F5344CB8AC3E}">
        <p14:creationId xmlns:p14="http://schemas.microsoft.com/office/powerpoint/2010/main" val="3978766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10988" y="768860"/>
            <a:ext cx="8390965" cy="5826210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Малыши, малыши —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Дружные ребятки.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Малыши, малыши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Вышли на зарядку.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Руки  вверх потянем дружно, (ходьба на носочках)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Раз, два, три, четыре , пять,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спины нам очень нужно, 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Упражненье выполнять.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Вот так, вот так!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Упражненье выполнять.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Спинку ровно, шире шаг –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Зашагали мы вот так!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Вот так, вот так,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Маршируем  мы вот так!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теперь идем на пятках, (ходьба на пятках)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Раз, два, три, четыре , пять,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Спрячем руки для порядка,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спиной в замок, ребятки.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Спинку ровно, шире шаг –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Зашагали мы вот так!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Вот так, вот так,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Маршируем  мы вот так!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Мишку можем показать, (ходьба на внешней стороне ступни).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Раз, два, три, четыре , пять,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Косолапый и большой,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Получился неплохой.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Спинку ровно, шире шаг –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Зашагали мы вот так!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Вот так, вот так,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Маршируем  мы вот так!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Будем ноги поднимать, (ходьба с высоким подниманием бедра)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Раз-два-три-четыре-пять.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Руки тянем мы вперед,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Пусть никто не отстает.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Нужно ногу подставлять, (ходьба боком, приставным шагом)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Раз, два, три, четыре , пять,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Дружно боком мы идем,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с пути мы не свернем.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Дальше, дальше мы шагаем,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 зарядку выполняем.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теперь пора бежать,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Всем друг друга догонять.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Давайте все попрыгаем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ножками подвигаем.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 прыжок и два прыжок,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Поактивнее, дружок.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Раз, два, раз, два,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Врассыпную зашагала детвора. (ходьба в рассыпную)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Спинку ровно, шире шаг –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Маршируем  мы вот так!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Стоп! Закончилась зарядка.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Вдох и выдох для порядка.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(Руки вверх — вдох, вниз через стороны — выдох</a:t>
            </a: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93693" y="215153"/>
            <a:ext cx="6901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утренней гимнастики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Малыши вышли на зарядку»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92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13530" y="2357718"/>
            <a:ext cx="3666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2427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655</Words>
  <Application>Microsoft Office PowerPoint</Application>
  <PresentationFormat>Экран (4:3)</PresentationFormat>
  <Paragraphs>100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</dc:creator>
  <cp:lastModifiedBy>NA</cp:lastModifiedBy>
  <cp:revision>17</cp:revision>
  <dcterms:created xsi:type="dcterms:W3CDTF">2020-04-15T20:06:11Z</dcterms:created>
  <dcterms:modified xsi:type="dcterms:W3CDTF">2020-08-04T03:45:14Z</dcterms:modified>
</cp:coreProperties>
</file>