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69"/>
  </p:notesMasterIdLst>
  <p:sldIdLst>
    <p:sldId id="256" r:id="rId2"/>
    <p:sldId id="381" r:id="rId3"/>
    <p:sldId id="423" r:id="rId4"/>
    <p:sldId id="424" r:id="rId5"/>
    <p:sldId id="425" r:id="rId6"/>
    <p:sldId id="342" r:id="rId7"/>
    <p:sldId id="341" r:id="rId8"/>
    <p:sldId id="405" r:id="rId9"/>
    <p:sldId id="380" r:id="rId10"/>
    <p:sldId id="343" r:id="rId11"/>
    <p:sldId id="344" r:id="rId12"/>
    <p:sldId id="408" r:id="rId13"/>
    <p:sldId id="345" r:id="rId14"/>
    <p:sldId id="382" r:id="rId15"/>
    <p:sldId id="346" r:id="rId16"/>
    <p:sldId id="416" r:id="rId17"/>
    <p:sldId id="417" r:id="rId18"/>
    <p:sldId id="347" r:id="rId19"/>
    <p:sldId id="348" r:id="rId20"/>
    <p:sldId id="352" r:id="rId21"/>
    <p:sldId id="349" r:id="rId22"/>
    <p:sldId id="383" r:id="rId23"/>
    <p:sldId id="419" r:id="rId24"/>
    <p:sldId id="406" r:id="rId25"/>
    <p:sldId id="350" r:id="rId26"/>
    <p:sldId id="420" r:id="rId27"/>
    <p:sldId id="354" r:id="rId28"/>
    <p:sldId id="355" r:id="rId29"/>
    <p:sldId id="404" r:id="rId30"/>
    <p:sldId id="384" r:id="rId31"/>
    <p:sldId id="357" r:id="rId32"/>
    <p:sldId id="358" r:id="rId33"/>
    <p:sldId id="281" r:id="rId34"/>
    <p:sldId id="359" r:id="rId35"/>
    <p:sldId id="361" r:id="rId36"/>
    <p:sldId id="362" r:id="rId37"/>
    <p:sldId id="410" r:id="rId38"/>
    <p:sldId id="409" r:id="rId39"/>
    <p:sldId id="363" r:id="rId40"/>
    <p:sldId id="364" r:id="rId41"/>
    <p:sldId id="388" r:id="rId42"/>
    <p:sldId id="365" r:id="rId43"/>
    <p:sldId id="390" r:id="rId44"/>
    <p:sldId id="411" r:id="rId45"/>
    <p:sldId id="412" r:id="rId46"/>
    <p:sldId id="366" r:id="rId47"/>
    <p:sldId id="389" r:id="rId48"/>
    <p:sldId id="413" r:id="rId49"/>
    <p:sldId id="367" r:id="rId50"/>
    <p:sldId id="368" r:id="rId51"/>
    <p:sldId id="391" r:id="rId52"/>
    <p:sldId id="369" r:id="rId53"/>
    <p:sldId id="370" r:id="rId54"/>
    <p:sldId id="414" r:id="rId55"/>
    <p:sldId id="371" r:id="rId56"/>
    <p:sldId id="372" r:id="rId57"/>
    <p:sldId id="373" r:id="rId58"/>
    <p:sldId id="401" r:id="rId59"/>
    <p:sldId id="395" r:id="rId60"/>
    <p:sldId id="374" r:id="rId61"/>
    <p:sldId id="402" r:id="rId62"/>
    <p:sldId id="415" r:id="rId63"/>
    <p:sldId id="379" r:id="rId64"/>
    <p:sldId id="418" r:id="rId65"/>
    <p:sldId id="403" r:id="rId66"/>
    <p:sldId id="400" r:id="rId67"/>
    <p:sldId id="396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15" autoAdjust="0"/>
  </p:normalViewPr>
  <p:slideViewPr>
    <p:cSldViewPr snapToGrid="0">
      <p:cViewPr varScale="1">
        <p:scale>
          <a:sx n="117" d="100"/>
          <a:sy n="117" d="100"/>
        </p:scale>
        <p:origin x="-29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8" d="100"/>
          <a:sy n="38" d="100"/>
        </p:scale>
        <p:origin x="-221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C258E-6BB6-49CB-BFDC-4D307DAF192E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C6D65-81C5-4941-8C08-6D3B914294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21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C6D65-81C5-4941-8C08-6D3B9142942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4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C6D65-81C5-4941-8C08-6D3B9142942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0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97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8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85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86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724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7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1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10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03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88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35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39A2BBE-5A2E-4FFF-B3D7-E71518F03AD2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A3C71B1-47C7-4D80-BA31-4731BAC858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7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s14sar.schoolrm.ru/sveden/employees/11122/229023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A3DDE5-96DC-4760-A048-2FECFD61BD05}"/>
              </a:ext>
            </a:extLst>
          </p:cNvPr>
          <p:cNvSpPr/>
          <p:nvPr/>
        </p:nvSpPr>
        <p:spPr>
          <a:xfrm>
            <a:off x="205272" y="494522"/>
            <a:ext cx="8882743" cy="3644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5313" y="506601"/>
            <a:ext cx="9022702" cy="3477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высшую квалификационную категорию воспитателя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ребёнка –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№14» г. о. Саранск</a:t>
            </a:r>
          </a:p>
          <a:p>
            <a:pPr algn="ctr"/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Черяпкиной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Людмилы Александровны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989FED-070B-42CA-B8C7-D706C012D63D}"/>
              </a:ext>
            </a:extLst>
          </p:cNvPr>
          <p:cNvSpPr txBox="1"/>
          <p:nvPr/>
        </p:nvSpPr>
        <p:spPr>
          <a:xfrm>
            <a:off x="205272" y="3796854"/>
            <a:ext cx="88827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u="sng" dirty="0"/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05.09.1975г.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МГПИ им. М.Е.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29.05.1997г., № диплома КЗ № 63845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Организатор-методист дошкольного образования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лет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года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 категория: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квалификационная категория</a:t>
            </a:r>
          </a:p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15.03.2017г.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485C02-EABF-415E-9EE6-430B551ED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5" b="97329" l="9941" r="93728">
                        <a14:foregroundMark x1="45917" y1="10419" x2="45917" y2="10419"/>
                        <a14:foregroundMark x1="68166" y1="7480" x2="68166" y2="7480"/>
                        <a14:foregroundMark x1="83432" y1="17008" x2="83432" y2="17008"/>
                        <a14:foregroundMark x1="87811" y1="32413" x2="87811" y2="32413"/>
                        <a14:foregroundMark x1="90414" y1="47462" x2="90414" y2="47462"/>
                        <a14:foregroundMark x1="89941" y1="50134" x2="89941" y2="50134"/>
                        <a14:foregroundMark x1="93846" y1="42208" x2="93846" y2="42208"/>
                        <a14:foregroundMark x1="56450" y1="5165" x2="56450" y2="5165"/>
                        <a14:foregroundMark x1="24142" y1="37934" x2="24142" y2="37934"/>
                        <a14:foregroundMark x1="53846" y1="88068" x2="53846" y2="88068"/>
                        <a14:foregroundMark x1="75976" y1="88068" x2="75976" y2="88068"/>
                        <a14:foregroundMark x1="72544" y1="79875" x2="72544" y2="79875"/>
                        <a14:foregroundMark x1="44615" y1="86109" x2="44615" y2="86109"/>
                        <a14:foregroundMark x1="27219" y1="94301" x2="27219" y2="94301"/>
                        <a14:foregroundMark x1="20237" y1="96616" x2="20237" y2="96616"/>
                        <a14:foregroundMark x1="26391" y1="88424" x2="26391" y2="88424"/>
                        <a14:foregroundMark x1="41183" y1="79875" x2="41183" y2="79875"/>
                        <a14:foregroundMark x1="55976" y1="79252" x2="55976" y2="79252"/>
                        <a14:foregroundMark x1="73846" y1="81211" x2="73846" y2="81211"/>
                        <a14:foregroundMark x1="78580" y1="89403" x2="78580" y2="89403"/>
                        <a14:foregroundMark x1="82604" y1="95637" x2="82604" y2="95637"/>
                        <a14:foregroundMark x1="89112" y1="95013" x2="89112" y2="95013"/>
                        <a14:foregroundMark x1="80828" y1="80232" x2="80828" y2="80232"/>
                        <a14:foregroundMark x1="65089" y1="78896" x2="65089" y2="78896"/>
                        <a14:foregroundMark x1="59408" y1="73998" x2="59408" y2="73998"/>
                        <a14:foregroundMark x1="43787" y1="77293" x2="43787" y2="77293"/>
                        <a14:foregroundMark x1="39408" y1="79252" x2="39408" y2="79252"/>
                        <a14:foregroundMark x1="36805" y1="82547" x2="36805" y2="82547"/>
                        <a14:foregroundMark x1="41183" y1="85485" x2="41183" y2="85485"/>
                        <a14:foregroundMark x1="56805" y1="79875" x2="56805" y2="79875"/>
                        <a14:foregroundMark x1="64734" y1="83882" x2="64734" y2="83882"/>
                        <a14:foregroundMark x1="68166" y1="73731" x2="68166" y2="73731"/>
                        <a14:foregroundMark x1="70296" y1="72039" x2="70296" y2="72039"/>
                        <a14:foregroundMark x1="77751" y1="70080" x2="77751" y2="70080"/>
                        <a14:foregroundMark x1="80828" y1="71060" x2="80828" y2="71060"/>
                        <a14:foregroundMark x1="84734" y1="75334" x2="84734" y2="75334"/>
                        <a14:foregroundMark x1="82959" y1="72663" x2="82959" y2="72663"/>
                        <a14:foregroundMark x1="81657" y1="76937" x2="81657" y2="76937"/>
                        <a14:foregroundMark x1="79527" y1="74711" x2="79882" y2="75957"/>
                        <a14:foregroundMark x1="79882" y1="78272" x2="79882" y2="78272"/>
                        <a14:foregroundMark x1="81183" y1="80232" x2="81183" y2="80232"/>
                        <a14:foregroundMark x1="80828" y1="82191" x2="80828" y2="82191"/>
                        <a14:foregroundMark x1="77751" y1="86109" x2="77751" y2="86109"/>
                        <a14:foregroundMark x1="74320" y1="84862" x2="74320" y2="84862"/>
                        <a14:foregroundMark x1="66864" y1="84506" x2="66864" y2="84506"/>
                        <a14:foregroundMark x1="54201" y1="82903" x2="54201" y2="82903"/>
                        <a14:foregroundMark x1="29349" y1="84150" x2="29349" y2="84150"/>
                        <a14:foregroundMark x1="26746" y1="86465" x2="26746" y2="86465"/>
                        <a14:foregroundMark x1="27692" y1="86465" x2="27692" y2="86465"/>
                        <a14:foregroundMark x1="34675" y1="87088" x2="34675" y2="87088"/>
                        <a14:foregroundMark x1="25917" y1="91095" x2="25917" y2="91095"/>
                        <a14:foregroundMark x1="57751" y1="89136" x2="57751" y2="89136"/>
                        <a14:foregroundMark x1="70769" y1="89136" x2="70769" y2="89136"/>
                        <a14:foregroundMark x1="79882" y1="86465" x2="79882" y2="86465"/>
                        <a14:foregroundMark x1="84260" y1="85129" x2="84260" y2="85129"/>
                        <a14:foregroundMark x1="86864" y1="84150" x2="86864" y2="84150"/>
                        <a14:foregroundMark x1="89941" y1="86821" x2="89941" y2="86821"/>
                        <a14:foregroundMark x1="89941" y1="91362" x2="89941" y2="91362"/>
                        <a14:foregroundMark x1="89941" y1="95013" x2="89941" y2="95013"/>
                        <a14:foregroundMark x1="89112" y1="96972" x2="89112" y2="96972"/>
                        <a14:foregroundMark x1="79527" y1="97329" x2="79527" y2="97329"/>
                        <a14:foregroundMark x1="66864" y1="96616" x2="66864" y2="96616"/>
                        <a14:foregroundMark x1="45917" y1="93678" x2="45917" y2="93678"/>
                        <a14:foregroundMark x1="18462" y1="93321" x2="18462" y2="93321"/>
                        <a14:foregroundMark x1="12426" y1="96972" x2="12426" y2="96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6918" y="494522"/>
            <a:ext cx="3229810" cy="429239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81397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C73F5B-076F-4B16-AFD6-3F817656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45" y="1368754"/>
            <a:ext cx="10366310" cy="412049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1440A4-8D7A-4AFB-9ED6-D9C988BC7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734" y="580515"/>
            <a:ext cx="4448356" cy="6117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EB2C5-1BFE-4BAE-A37E-EFE5999AF16F}"/>
              </a:ext>
            </a:extLst>
          </p:cNvPr>
          <p:cNvSpPr txBox="1"/>
          <p:nvPr/>
        </p:nvSpPr>
        <p:spPr>
          <a:xfrm>
            <a:off x="5093425" y="1386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9A07D29-A822-4052-BE05-C47F177D2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0" y="528968"/>
            <a:ext cx="4448356" cy="61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89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C79B1E-CD8E-404D-ABA4-014EC104B566}"/>
              </a:ext>
            </a:extLst>
          </p:cNvPr>
          <p:cNvSpPr txBox="1"/>
          <p:nvPr/>
        </p:nvSpPr>
        <p:spPr>
          <a:xfrm>
            <a:off x="4442660" y="159496"/>
            <a:ext cx="6093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182E988-DC1D-45EC-BC01-7226DCE9D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0490" y="126966"/>
            <a:ext cx="4984038" cy="68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42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C402C3-A8A9-45AB-AE6B-9B836DCA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126" y="1185898"/>
            <a:ext cx="10011747" cy="3358110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D8407A-4647-4966-AE74-1BDF5A27BA27}"/>
              </a:ext>
            </a:extLst>
          </p:cNvPr>
          <p:cNvSpPr txBox="1"/>
          <p:nvPr/>
        </p:nvSpPr>
        <p:spPr>
          <a:xfrm>
            <a:off x="1321836" y="4862686"/>
            <a:ext cx="9548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сайта Интернет – 1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55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6C0E1CE-5B50-466B-988D-6E354D8E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551" y="554118"/>
            <a:ext cx="4334777" cy="61251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A569D8-2186-43B7-B2D4-55B0069C1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2" y="631795"/>
            <a:ext cx="4334777" cy="5969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B7CF23-C9F6-4B47-87B1-CB8A77FD042E}"/>
              </a:ext>
            </a:extLst>
          </p:cNvPr>
          <p:cNvSpPr txBox="1"/>
          <p:nvPr/>
        </p:nvSpPr>
        <p:spPr>
          <a:xfrm>
            <a:off x="5003689" y="71715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810132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C174AD3-EE57-4F96-AB4D-AED3C891E4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" b="13773"/>
          <a:stretch/>
        </p:blipFill>
        <p:spPr>
          <a:xfrm>
            <a:off x="772863" y="690972"/>
            <a:ext cx="4869875" cy="59351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F7EB4C3-6232-4BD3-AD64-686631CA6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/>
          <a:stretch/>
        </p:blipFill>
        <p:spPr>
          <a:xfrm>
            <a:off x="6282341" y="765763"/>
            <a:ext cx="4115723" cy="59351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8D8E3A-D564-4F25-9258-CCC6C014AF50}"/>
              </a:ext>
            </a:extLst>
          </p:cNvPr>
          <p:cNvSpPr txBox="1"/>
          <p:nvPr/>
        </p:nvSpPr>
        <p:spPr>
          <a:xfrm>
            <a:off x="4100870" y="157100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181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19FE23-94B7-49AD-BBB5-A7565BCE11FE}"/>
              </a:ext>
            </a:extLst>
          </p:cNvPr>
          <p:cNvSpPr txBox="1"/>
          <p:nvPr/>
        </p:nvSpPr>
        <p:spPr>
          <a:xfrm>
            <a:off x="4504266" y="1652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396B95-BEEC-4AF5-87C8-3C8E79934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12"/>
          <a:stretch/>
        </p:blipFill>
        <p:spPr>
          <a:xfrm>
            <a:off x="5342030" y="828131"/>
            <a:ext cx="6692515" cy="46469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A6B99AC-1D18-41B7-AE81-71260C46B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3" y="534621"/>
            <a:ext cx="4426708" cy="615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8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BD325DE-6581-4AA0-AAF9-203B1187E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3063"/>
          <a:stretch/>
        </p:blipFill>
        <p:spPr>
          <a:xfrm rot="5400000">
            <a:off x="6204298" y="818973"/>
            <a:ext cx="4580377" cy="67580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4AFFA36-764F-4B3E-A44B-7C617D7E05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5" y="157871"/>
            <a:ext cx="4705081" cy="65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CB462-E2D9-4A55-A086-414E619D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49" y="1014191"/>
            <a:ext cx="10394302" cy="3175254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2063D5-BEE0-4F88-8C50-3864A9B2780D}"/>
              </a:ext>
            </a:extLst>
          </p:cNvPr>
          <p:cNvSpPr txBox="1"/>
          <p:nvPr/>
        </p:nvSpPr>
        <p:spPr>
          <a:xfrm>
            <a:off x="898849" y="4366727"/>
            <a:ext cx="10394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Заочные/дистанционные мероприятия – 4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2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3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- 1</a:t>
            </a:r>
          </a:p>
        </p:txBody>
      </p:sp>
    </p:spTree>
    <p:extLst>
      <p:ext uri="{BB962C8B-B14F-4D97-AF65-F5344CB8AC3E}">
        <p14:creationId xmlns:p14="http://schemas.microsoft.com/office/powerpoint/2010/main" val="24554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923E07-0144-4D52-AE95-833F07924657}"/>
              </a:ext>
            </a:extLst>
          </p:cNvPr>
          <p:cNvSpPr txBox="1"/>
          <p:nvPr/>
        </p:nvSpPr>
        <p:spPr>
          <a:xfrm>
            <a:off x="284747" y="138559"/>
            <a:ext cx="11622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1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19AEF8C-A656-4971-BB34-BE7033D44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78" y="671689"/>
            <a:ext cx="4327578" cy="59957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E45F5C-7024-43D1-8172-3090E1B7C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9" y="436826"/>
            <a:ext cx="4518220" cy="628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9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B84250-EDF1-493D-AFFF-F3E9E3DF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6" y="947547"/>
            <a:ext cx="10328987" cy="4962906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 на сайте МАДОУ «Центр развития ребенка – детский сад №14»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0C4A45-B06F-49CD-B94F-E623E3734C3D}"/>
              </a:ext>
            </a:extLst>
          </p:cNvPr>
          <p:cNvSpPr txBox="1"/>
          <p:nvPr/>
        </p:nvSpPr>
        <p:spPr>
          <a:xfrm>
            <a:off x="1626974" y="4189217"/>
            <a:ext cx="77799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https://ds14sar.schoolrm.ru/sveden/employees/11122/229023/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355A64-04E6-4687-A380-82D6C536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924" y="4026932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8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A14FFC3-577D-4F42-B9AD-8ABCCB2E5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907" y="2483857"/>
            <a:ext cx="6057591" cy="4225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D538DE-0B4E-454B-95D9-B7C9F2F835E1}"/>
              </a:ext>
            </a:extLst>
          </p:cNvPr>
          <p:cNvSpPr txBox="1"/>
          <p:nvPr/>
        </p:nvSpPr>
        <p:spPr>
          <a:xfrm>
            <a:off x="689224" y="148858"/>
            <a:ext cx="10938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5BFDEB-16C0-4828-A5B7-97D66B6FA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02" y="585361"/>
            <a:ext cx="6212026" cy="45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94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8751AF-2AE0-4032-997D-C98D4F2D16F5}"/>
              </a:ext>
            </a:extLst>
          </p:cNvPr>
          <p:cNvSpPr txBox="1"/>
          <p:nvPr/>
        </p:nvSpPr>
        <p:spPr>
          <a:xfrm>
            <a:off x="699911" y="67130"/>
            <a:ext cx="10972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9F30D56-10C6-4341-9F54-146B6039D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189" y="480867"/>
            <a:ext cx="4291265" cy="61581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976285-BD51-40CD-A989-6E590766F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5" y="704088"/>
            <a:ext cx="4067748" cy="57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93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1919CA-01EC-4A0A-A405-8E2F37D30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9"/>
          <a:stretch/>
        </p:blipFill>
        <p:spPr>
          <a:xfrm>
            <a:off x="3445163" y="415631"/>
            <a:ext cx="4364922" cy="6116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722921-4138-472A-BDBE-FF5A1430B7AA}"/>
              </a:ext>
            </a:extLst>
          </p:cNvPr>
          <p:cNvSpPr txBox="1"/>
          <p:nvPr/>
        </p:nvSpPr>
        <p:spPr>
          <a:xfrm>
            <a:off x="831882" y="46299"/>
            <a:ext cx="1104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015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91DB7E9-C2B7-440A-9CC3-CAAB3AC23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41" y="572983"/>
            <a:ext cx="4438273" cy="61635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0FD77F6-5826-41A9-8554-BB38D2228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391" y="572983"/>
            <a:ext cx="4377307" cy="6023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0651C7-B42A-41B6-A7CB-95B0A4F75141}"/>
              </a:ext>
            </a:extLst>
          </p:cNvPr>
          <p:cNvSpPr txBox="1"/>
          <p:nvPr/>
        </p:nvSpPr>
        <p:spPr>
          <a:xfrm>
            <a:off x="304800" y="0"/>
            <a:ext cx="11514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737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70B7CD-DF2B-40FF-BCF7-B13077F1502C}"/>
              </a:ext>
            </a:extLst>
          </p:cNvPr>
          <p:cNvSpPr txBox="1"/>
          <p:nvPr/>
        </p:nvSpPr>
        <p:spPr>
          <a:xfrm>
            <a:off x="843529" y="27710"/>
            <a:ext cx="10727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6201D7-B15A-4ADB-BE9B-F97F252A0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42" y="645945"/>
            <a:ext cx="3950142" cy="5566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83C658-A2AA-4A17-8574-FAFD6E851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0" y="1470359"/>
            <a:ext cx="5498160" cy="391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49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BF42D3-6221-4230-A1EF-F06F8F732A60}"/>
              </a:ext>
            </a:extLst>
          </p:cNvPr>
          <p:cNvSpPr txBox="1"/>
          <p:nvPr/>
        </p:nvSpPr>
        <p:spPr>
          <a:xfrm>
            <a:off x="316088" y="0"/>
            <a:ext cx="11006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7EC1D30-924D-430E-B040-9B41DBCF0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4" y="1427980"/>
            <a:ext cx="5667809" cy="400203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D2BCF97-924C-4D49-91FB-7C2BDC2C9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14" y="846201"/>
            <a:ext cx="4101042" cy="5647927"/>
          </a:xfrm>
        </p:spPr>
      </p:pic>
    </p:spTree>
    <p:extLst>
      <p:ext uri="{BB962C8B-B14F-4D97-AF65-F5344CB8AC3E}">
        <p14:creationId xmlns:p14="http://schemas.microsoft.com/office/powerpoint/2010/main" val="2615264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6">
            <a:extLst>
              <a:ext uri="{FF2B5EF4-FFF2-40B4-BE49-F238E27FC236}">
                <a16:creationId xmlns:a16="http://schemas.microsoft.com/office/drawing/2014/main" xmlns="" id="{3F8C363B-EBDA-4B95-9155-71ED14F48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33" y="651581"/>
            <a:ext cx="4251288" cy="5924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B0656E-FD6D-42ED-B7EB-F68765005F28}"/>
              </a:ext>
            </a:extLst>
          </p:cNvPr>
          <p:cNvSpPr txBox="1"/>
          <p:nvPr/>
        </p:nvSpPr>
        <p:spPr>
          <a:xfrm>
            <a:off x="719155" y="180649"/>
            <a:ext cx="11334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89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CA977E-8EC5-4B99-BDDA-8BCEA439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34" y="1051514"/>
            <a:ext cx="10524931" cy="329655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D74E08-49CF-42AD-A026-E328F8E4E328}"/>
              </a:ext>
            </a:extLst>
          </p:cNvPr>
          <p:cNvSpPr txBox="1"/>
          <p:nvPr/>
        </p:nvSpPr>
        <p:spPr>
          <a:xfrm>
            <a:off x="833534" y="4646645"/>
            <a:ext cx="1052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2</a:t>
            </a:r>
          </a:p>
        </p:txBody>
      </p:sp>
    </p:spTree>
    <p:extLst>
      <p:ext uri="{BB962C8B-B14F-4D97-AF65-F5344CB8AC3E}">
        <p14:creationId xmlns:p14="http://schemas.microsoft.com/office/powerpoint/2010/main" val="502468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368535C-CE04-4CD3-BD47-FC781ED09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9" y="1154003"/>
            <a:ext cx="3792315" cy="5464703"/>
          </a:xfrm>
          <a:prstGeom prst="rect">
            <a:avLst/>
          </a:prstGeom>
        </p:spPr>
      </p:pic>
      <p:pic>
        <p:nvPicPr>
          <p:cNvPr id="6" name="Содержимое 3" descr="кру1.jpg">
            <a:extLst>
              <a:ext uri="{FF2B5EF4-FFF2-40B4-BE49-F238E27FC236}">
                <a16:creationId xmlns:a16="http://schemas.microsoft.com/office/drawing/2014/main" xmlns="" id="{5B8A8867-A5EF-4B60-8F13-79D3C0D26A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1546" y="1154004"/>
            <a:ext cx="3967523" cy="5464702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00B24E3D-CB32-43E5-B8C1-14E9F5109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04901" y="1154003"/>
            <a:ext cx="3973699" cy="5464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628DFB-FB6B-4A21-82EA-BC2B553FD4D0}"/>
              </a:ext>
            </a:extLst>
          </p:cNvPr>
          <p:cNvSpPr txBox="1"/>
          <p:nvPr/>
        </p:nvSpPr>
        <p:spPr>
          <a:xfrm>
            <a:off x="3178599" y="0"/>
            <a:ext cx="11526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all" spc="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149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3BB244-03B3-41BB-887A-E4DEFBF8A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7" y="1351525"/>
            <a:ext cx="3914574" cy="53911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67B9C9-E1AA-487B-BFE8-D8B2F3E60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21" y="1333717"/>
            <a:ext cx="3833557" cy="52795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890071F-0DAE-403B-843E-83F5F531B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89" y="1410354"/>
            <a:ext cx="3726678" cy="5132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1ACD87-ABBC-440B-83AC-4A12F1A69F7D}"/>
              </a:ext>
            </a:extLst>
          </p:cNvPr>
          <p:cNvSpPr txBox="1"/>
          <p:nvPr/>
        </p:nvSpPr>
        <p:spPr>
          <a:xfrm>
            <a:off x="3286323" y="111576"/>
            <a:ext cx="8442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736345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285" y="330565"/>
            <a:ext cx="12028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 на сайте МАДОУ «Центр развития ребенка – детский сад №14»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8" y="760184"/>
            <a:ext cx="4098470" cy="576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57" y="857491"/>
            <a:ext cx="3960000" cy="556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204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6F0CCA-3A3C-4786-BCA5-EFDC27F56243}"/>
              </a:ext>
            </a:extLst>
          </p:cNvPr>
          <p:cNvSpPr txBox="1"/>
          <p:nvPr/>
        </p:nvSpPr>
        <p:spPr>
          <a:xfrm>
            <a:off x="2871482" y="97537"/>
            <a:ext cx="8142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D0A333-58D5-4BA0-A46D-AE85D275F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1" y="132264"/>
            <a:ext cx="2556071" cy="1917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25CBDD-5481-4968-8FBD-E7E2E10D3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3"/>
          <a:stretch/>
        </p:blipFill>
        <p:spPr>
          <a:xfrm rot="5400000">
            <a:off x="2950900" y="647412"/>
            <a:ext cx="2202448" cy="184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E6ADB3-A551-4B61-A07B-35F2A72CC1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26" y="2359447"/>
            <a:ext cx="2777066" cy="208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2CB108-1B19-4A01-B560-7B2B35281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34" y="0"/>
            <a:ext cx="2845793" cy="2134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B7AC684-2A0D-4F35-B671-8A7701372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8"/>
          <a:stretch/>
        </p:blipFill>
        <p:spPr>
          <a:xfrm rot="5400000">
            <a:off x="411713" y="2122865"/>
            <a:ext cx="2392929" cy="224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B67988-CC68-4B78-85A2-DFC93A2ECB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9" y="4609167"/>
            <a:ext cx="2648706" cy="1986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B054BD-AB61-4B54-9D84-7813F7C153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3" r="-1953"/>
          <a:stretch/>
        </p:blipFill>
        <p:spPr>
          <a:xfrm rot="10800000" flipH="1" flipV="1">
            <a:off x="8905271" y="4691660"/>
            <a:ext cx="2648706" cy="1986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23A7E30-E3FB-4FAE-A5C6-EC608D951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6148" y="806837"/>
            <a:ext cx="1925022" cy="1443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57F9C02-6AF5-4C08-AAED-79E75A4964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89" y="2844621"/>
            <a:ext cx="2421169" cy="1815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E894C6A-0358-465E-A5AC-F996CEA7F6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97775" y="2855621"/>
            <a:ext cx="2338060" cy="1753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00FBCE4-04B7-45FB-923C-41EEC338AF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b="13996"/>
          <a:stretch/>
        </p:blipFill>
        <p:spPr>
          <a:xfrm>
            <a:off x="4175092" y="4794374"/>
            <a:ext cx="3720352" cy="1966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5A09621-0DFC-4DEE-8147-9111AC0563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7684" y="704989"/>
            <a:ext cx="2301612" cy="1726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4152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FBE990-0752-4770-9F9D-D45A1F3D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41" y="925550"/>
            <a:ext cx="10338318" cy="3114605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BF3C10-F757-4099-9C62-D8E9F155A90B}"/>
              </a:ext>
            </a:extLst>
          </p:cNvPr>
          <p:cNvSpPr txBox="1"/>
          <p:nvPr/>
        </p:nvSpPr>
        <p:spPr>
          <a:xfrm>
            <a:off x="926841" y="4320073"/>
            <a:ext cx="1033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1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3</a:t>
            </a:r>
          </a:p>
        </p:txBody>
      </p:sp>
    </p:spTree>
    <p:extLst>
      <p:ext uri="{BB962C8B-B14F-4D97-AF65-F5344CB8AC3E}">
        <p14:creationId xmlns:p14="http://schemas.microsoft.com/office/powerpoint/2010/main" val="697550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263E02-EFEE-4F8E-984A-46E733B2F8CF}"/>
              </a:ext>
            </a:extLst>
          </p:cNvPr>
          <p:cNvSpPr txBox="1"/>
          <p:nvPr/>
        </p:nvSpPr>
        <p:spPr>
          <a:xfrm>
            <a:off x="266700" y="96304"/>
            <a:ext cx="1165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0" i="0" u="none" strike="noStrike" kern="1200" cap="all" spc="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D90BDD6-F3B9-4CDF-BD80-D17BABB77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97" y="1111967"/>
            <a:ext cx="4047714" cy="55744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35EABFE-9893-439B-A223-35A0E6A58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3" y="1111968"/>
            <a:ext cx="4047715" cy="55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2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74184D-DC8A-42AB-87EA-7670574D7302}"/>
              </a:ext>
            </a:extLst>
          </p:cNvPr>
          <p:cNvSpPr txBox="1"/>
          <p:nvPr/>
        </p:nvSpPr>
        <p:spPr>
          <a:xfrm>
            <a:off x="350921" y="183812"/>
            <a:ext cx="11490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0D26EA-0A93-4E8A-B88E-E499D8435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04" y="885458"/>
            <a:ext cx="4203281" cy="57887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0CCC450-504C-45D9-AEC3-DE769CADC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885458"/>
            <a:ext cx="4203281" cy="57887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F542FE41-0690-444B-B383-527270480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81" y="883229"/>
            <a:ext cx="4121241" cy="58281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72E205-667F-418C-931E-8AA54CBC465F}"/>
              </a:ext>
            </a:extLst>
          </p:cNvPr>
          <p:cNvSpPr txBox="1"/>
          <p:nvPr/>
        </p:nvSpPr>
        <p:spPr>
          <a:xfrm>
            <a:off x="-110772" y="236897"/>
            <a:ext cx="12059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689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FAF91A-8A41-40B7-A8A5-C719ED3D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37" y="1128409"/>
            <a:ext cx="10310325" cy="3387608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920608-2AD1-458A-813E-F71A5B158565}"/>
              </a:ext>
            </a:extLst>
          </p:cNvPr>
          <p:cNvSpPr txBox="1"/>
          <p:nvPr/>
        </p:nvSpPr>
        <p:spPr>
          <a:xfrm>
            <a:off x="940837" y="4702651"/>
            <a:ext cx="1031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 – 5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 1</a:t>
            </a:r>
          </a:p>
        </p:txBody>
      </p:sp>
    </p:spTree>
    <p:extLst>
      <p:ext uri="{BB962C8B-B14F-4D97-AF65-F5344CB8AC3E}">
        <p14:creationId xmlns:p14="http://schemas.microsoft.com/office/powerpoint/2010/main" val="1028766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FDD727-1592-4F9C-8B47-0BF5590C332D}"/>
              </a:ext>
            </a:extLst>
          </p:cNvPr>
          <p:cNvSpPr txBox="1"/>
          <p:nvPr/>
        </p:nvSpPr>
        <p:spPr>
          <a:xfrm>
            <a:off x="2767263" y="230288"/>
            <a:ext cx="6424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0B0066-C79C-4386-B021-15BCC66E5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94" y="630398"/>
            <a:ext cx="4305873" cy="59300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C527EE-F8C4-45A4-9695-F040E82AD6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94" y="697693"/>
            <a:ext cx="4305873" cy="593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86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8FAD4B-1ABA-4AA2-9AC4-E9E5B99229DC}"/>
              </a:ext>
            </a:extLst>
          </p:cNvPr>
          <p:cNvSpPr txBox="1"/>
          <p:nvPr/>
        </p:nvSpPr>
        <p:spPr>
          <a:xfrm>
            <a:off x="3239910" y="146868"/>
            <a:ext cx="6457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048BCA-BC34-4F12-9584-F7E9A71C3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84" y="535470"/>
            <a:ext cx="4398962" cy="60582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8F59EBD-D99C-4345-A123-A39264C03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58" y="652912"/>
            <a:ext cx="4228410" cy="582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64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C218C6-896E-4EC1-9C28-07489398600E}"/>
              </a:ext>
            </a:extLst>
          </p:cNvPr>
          <p:cNvSpPr txBox="1"/>
          <p:nvPr/>
        </p:nvSpPr>
        <p:spPr>
          <a:xfrm>
            <a:off x="3048000" y="79135"/>
            <a:ext cx="6762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открытых занятий, мастер-классов, мероприятий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B316F6-A810-470C-B555-8C41E9EC9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55" y="479245"/>
            <a:ext cx="4451117" cy="61300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DC82E6-530F-48CD-ADCA-76902095F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22" y="526170"/>
            <a:ext cx="4382971" cy="603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87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9E8015-9AA6-4C27-9357-19440E13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000" y="853789"/>
            <a:ext cx="4131088" cy="5838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142C66-AEDB-49E3-98E9-C7D48ABA8362}"/>
              </a:ext>
            </a:extLst>
          </p:cNvPr>
          <p:cNvSpPr txBox="1"/>
          <p:nvPr/>
        </p:nvSpPr>
        <p:spPr>
          <a:xfrm>
            <a:off x="2490537" y="249651"/>
            <a:ext cx="6652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открытых занятий, мастер-классов, мероприятий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A0E436-AC0B-4E09-AA4F-B342A7FBA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42" y="853789"/>
            <a:ext cx="4239624" cy="58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5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79" y="126457"/>
            <a:ext cx="12058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 на сайте МАДОУ «Центр развития ребенка – детский сад №14»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 descr="F:\пед опыт Черяпкин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90" y="772788"/>
            <a:ext cx="409828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ед опыт Черяпкин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724" y="859517"/>
            <a:ext cx="409828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200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E0FDC6-145E-4954-834D-E648CFFB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094" y="1065509"/>
            <a:ext cx="9787812" cy="3534483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C202F7-9A9C-49CB-90A0-C003ABD69DD9}"/>
              </a:ext>
            </a:extLst>
          </p:cNvPr>
          <p:cNvSpPr txBox="1"/>
          <p:nvPr/>
        </p:nvSpPr>
        <p:spPr>
          <a:xfrm>
            <a:off x="1202094" y="4879910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1</a:t>
            </a:r>
          </a:p>
        </p:txBody>
      </p:sp>
    </p:spTree>
    <p:extLst>
      <p:ext uri="{BB962C8B-B14F-4D97-AF65-F5344CB8AC3E}">
        <p14:creationId xmlns:p14="http://schemas.microsoft.com/office/powerpoint/2010/main" val="2165296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3232C3A-6E2D-4CC3-B73E-5B7F4BAF1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22" y="661940"/>
            <a:ext cx="4600074" cy="45079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9D294FA-7640-449A-8294-D66CE8527E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40654"/>
          <a:stretch/>
        </p:blipFill>
        <p:spPr>
          <a:xfrm>
            <a:off x="6066422" y="4841970"/>
            <a:ext cx="4600074" cy="17994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3CA1D5F-EA58-4E19-871A-FDDAFB6CD1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6" y="709844"/>
            <a:ext cx="4196246" cy="5931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734CD7-CEC8-43B8-BA12-F3CBB9E67523}"/>
              </a:ext>
            </a:extLst>
          </p:cNvPr>
          <p:cNvSpPr txBox="1"/>
          <p:nvPr/>
        </p:nvSpPr>
        <p:spPr>
          <a:xfrm>
            <a:off x="3049003" y="292608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359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DC62F7-4C67-4699-8427-8025760BB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925550"/>
            <a:ext cx="10123714" cy="336653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19014E-40E3-41F7-8F78-5CF5CE9CD03C}"/>
              </a:ext>
            </a:extLst>
          </p:cNvPr>
          <p:cNvSpPr txBox="1"/>
          <p:nvPr/>
        </p:nvSpPr>
        <p:spPr>
          <a:xfrm>
            <a:off x="1034143" y="4562670"/>
            <a:ext cx="10123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профкома – 1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5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1  </a:t>
            </a:r>
          </a:p>
        </p:txBody>
      </p:sp>
    </p:spTree>
    <p:extLst>
      <p:ext uri="{BB962C8B-B14F-4D97-AF65-F5344CB8AC3E}">
        <p14:creationId xmlns:p14="http://schemas.microsoft.com/office/powerpoint/2010/main" val="3962887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42E828-F12A-4BA5-8FAF-469F2A0BFB81}"/>
              </a:ext>
            </a:extLst>
          </p:cNvPr>
          <p:cNvSpPr txBox="1"/>
          <p:nvPr/>
        </p:nvSpPr>
        <p:spPr>
          <a:xfrm>
            <a:off x="372979" y="308356"/>
            <a:ext cx="11093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сообществах, в жюри конкурсов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37F681-0196-41EF-A954-15E0CB22A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" y="1016242"/>
            <a:ext cx="4078021" cy="56162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9C3E4BD-519F-462F-862E-312949D65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11" y="1016242"/>
            <a:ext cx="4017884" cy="55334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0136D81-653A-47FC-99A9-F88446EA2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27" y="1016242"/>
            <a:ext cx="4030704" cy="55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64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D7FA0D-CDDB-4427-8787-E66294573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6" y="646331"/>
            <a:ext cx="4352513" cy="5995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915442-44AA-4E44-87FD-448FEEE78DEC}"/>
              </a:ext>
            </a:extLst>
          </p:cNvPr>
          <p:cNvSpPr txBox="1"/>
          <p:nvPr/>
        </p:nvSpPr>
        <p:spPr>
          <a:xfrm>
            <a:off x="349956" y="0"/>
            <a:ext cx="11108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algn="ctr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сообществах, в жюри конкурсов</a:t>
            </a: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78B447-2857-4F7E-B158-8B0DDC15E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54" y="646331"/>
            <a:ext cx="4352513" cy="59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09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78045B-B8C0-46F0-B033-BD921EE8AF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4" y="842810"/>
            <a:ext cx="4276006" cy="5889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F3BCC9-F271-4961-947D-0D11691C62A2}"/>
              </a:ext>
            </a:extLst>
          </p:cNvPr>
          <p:cNvSpPr txBox="1"/>
          <p:nvPr/>
        </p:nvSpPr>
        <p:spPr>
          <a:xfrm>
            <a:off x="598311" y="125357"/>
            <a:ext cx="1066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algn="ctr"/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сообществах, в жюри конкурсов</a:t>
            </a: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A76CF4-8745-4557-9793-A6BD4E472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3" y="842810"/>
            <a:ext cx="4192093" cy="57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38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515310F-F93A-4400-AFEA-EEB1A54DC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88" y="1087931"/>
            <a:ext cx="3935622" cy="5413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49470D-83BD-4CB3-9649-295C367D35C7}"/>
              </a:ext>
            </a:extLst>
          </p:cNvPr>
          <p:cNvSpPr txBox="1"/>
          <p:nvPr/>
        </p:nvSpPr>
        <p:spPr>
          <a:xfrm>
            <a:off x="348915" y="165075"/>
            <a:ext cx="113457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педагогических сообществах, в жюри конкурсов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F83BE8-EE46-4955-A2EA-08DB039064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01" y="1087931"/>
            <a:ext cx="3935623" cy="54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8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81A6C1-367B-4040-BCEA-91CB3E612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39" y="875243"/>
            <a:ext cx="4154905" cy="5706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53E250-5297-4F75-88DF-B467EB8394C5}"/>
              </a:ext>
            </a:extLst>
          </p:cNvPr>
          <p:cNvSpPr txBox="1"/>
          <p:nvPr/>
        </p:nvSpPr>
        <p:spPr>
          <a:xfrm>
            <a:off x="977769" y="167357"/>
            <a:ext cx="10539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педагогических сообществах, в жюри конкурсов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1DC1BD-15EB-42A0-8520-87859C837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79" y="955789"/>
            <a:ext cx="4026959" cy="554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06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E877A5-1D67-491B-BB49-B2DCAF06E232}"/>
              </a:ext>
            </a:extLst>
          </p:cNvPr>
          <p:cNvSpPr txBox="1"/>
          <p:nvPr/>
        </p:nvSpPr>
        <p:spPr>
          <a:xfrm>
            <a:off x="541867" y="204379"/>
            <a:ext cx="11288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педагогических сообществах, в жюри конкурсов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FDC815-65F4-4CD5-B87B-0C3EA6BFF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5" y="968861"/>
            <a:ext cx="4021643" cy="56847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2BBADF-2F0A-4179-ABC9-603AA0A84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22" y="1196944"/>
            <a:ext cx="5515157" cy="38999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10E6F64-C8FC-4039-9B9D-0FBC51A051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" b="38354"/>
          <a:stretch/>
        </p:blipFill>
        <p:spPr>
          <a:xfrm>
            <a:off x="5565422" y="4480510"/>
            <a:ext cx="5515156" cy="217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4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A7DF54-16EE-4C74-AFEF-BF86B534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88" y="813195"/>
            <a:ext cx="9974424" cy="1644256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0B1DF6-21C6-426C-8F6B-4B873F6D4C66}"/>
              </a:ext>
            </a:extLst>
          </p:cNvPr>
          <p:cNvSpPr txBox="1"/>
          <p:nvPr/>
        </p:nvSpPr>
        <p:spPr>
          <a:xfrm>
            <a:off x="1184988" y="2705101"/>
            <a:ext cx="9974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-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системы воспитательной работы;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индивидуального подхода;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простудной заболеваемости воспитанников;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-отлаженная система взаимодействия с родителями ;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-духовно-нравственное воспитание и народные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593260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643" y="159115"/>
            <a:ext cx="12017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 на сайте МАДОУ «Центр развития ребенка – детский сад №14»</a:t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4" name="Picture 2" descr="F:\пед опыт Черяпкин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3" y="863636"/>
            <a:ext cx="409828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пед опыт Черяпкина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10" y="863636"/>
            <a:ext cx="409828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пед опыт Черяпкина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190" y="863636"/>
            <a:ext cx="409828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438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78BB24-6B8B-4A00-80D0-5F116267FDB8}"/>
              </a:ext>
            </a:extLst>
          </p:cNvPr>
          <p:cNvSpPr txBox="1"/>
          <p:nvPr/>
        </p:nvSpPr>
        <p:spPr>
          <a:xfrm>
            <a:off x="3456070" y="216409"/>
            <a:ext cx="6093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F6C72D6-0028-4123-986E-32F12BE0F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52" y="616519"/>
            <a:ext cx="4136280" cy="56973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FA55B0-3DB8-4113-AB89-F1607D287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44" y="616519"/>
            <a:ext cx="4136280" cy="569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15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A98FF8-B750-4AE2-B458-8A878918B6E1}"/>
              </a:ext>
            </a:extLst>
          </p:cNvPr>
          <p:cNvSpPr txBox="1"/>
          <p:nvPr/>
        </p:nvSpPr>
        <p:spPr>
          <a:xfrm>
            <a:off x="3609612" y="174978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2680D28-066E-4CF4-B43F-60574D3426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96" y="744833"/>
            <a:ext cx="4385755" cy="6041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F266C21-5DCA-436D-8AE9-4E141609B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12" y="744833"/>
            <a:ext cx="4385755" cy="60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73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26A980-C5C3-4FF3-B85E-23C78106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06" y="1128408"/>
            <a:ext cx="9871787" cy="1719567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8E6C89-E844-496D-87C5-668EFA721815}"/>
              </a:ext>
            </a:extLst>
          </p:cNvPr>
          <p:cNvSpPr txBox="1"/>
          <p:nvPr/>
        </p:nvSpPr>
        <p:spPr>
          <a:xfrm>
            <a:off x="1160106" y="3095625"/>
            <a:ext cx="98717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-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систематическое проведение родительских собраний;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экскурсий ,образовательных  путешествий с детьми; проведение совместных конкурсов, выставок;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родителей на субботниках, благоустройстве участков, создании развивающей среды группы</a:t>
            </a:r>
          </a:p>
        </p:txBody>
      </p:sp>
    </p:spTree>
    <p:extLst>
      <p:ext uri="{BB962C8B-B14F-4D97-AF65-F5344CB8AC3E}">
        <p14:creationId xmlns:p14="http://schemas.microsoft.com/office/powerpoint/2010/main" val="1093131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038DB5-A715-4ED2-8BDC-ABAA04894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6" y="473818"/>
            <a:ext cx="4544426" cy="62585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A962A8-0A3C-4AE8-8F1B-A6C9D8406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0" y="411631"/>
            <a:ext cx="4634736" cy="63829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41CDD9-8BA2-4AC3-AE74-CACE76A9DE20}"/>
              </a:ext>
            </a:extLst>
          </p:cNvPr>
          <p:cNvSpPr txBox="1"/>
          <p:nvPr/>
        </p:nvSpPr>
        <p:spPr>
          <a:xfrm>
            <a:off x="3510844" y="48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813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B2A295-044A-4F42-AD0B-B3EB18E9A517}"/>
              </a:ext>
            </a:extLst>
          </p:cNvPr>
          <p:cNvSpPr txBox="1"/>
          <p:nvPr/>
        </p:nvSpPr>
        <p:spPr>
          <a:xfrm>
            <a:off x="3770488" y="13142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E48E79-BE28-49A7-9CCD-B5B07DBB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783" y="833040"/>
            <a:ext cx="4375461" cy="60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34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AB5F02-0DE3-402C-8BC7-95225370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325" y="993412"/>
            <a:ext cx="10253350" cy="4871175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1406852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C709C1-2DBC-44AD-86D0-7EC93470954F}"/>
              </a:ext>
            </a:extLst>
          </p:cNvPr>
          <p:cNvSpPr txBox="1"/>
          <p:nvPr/>
        </p:nvSpPr>
        <p:spPr>
          <a:xfrm>
            <a:off x="3475102" y="501134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971D4D-57CF-42CB-A9CA-9B97EC64B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53" y="1145459"/>
            <a:ext cx="3910215" cy="538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8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7DA49B-D0A1-4327-9F8D-0A1B6D650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85" y="970085"/>
            <a:ext cx="10216029" cy="3268540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8114B6-1C62-4DFE-AAA4-C7576C37898E}"/>
              </a:ext>
            </a:extLst>
          </p:cNvPr>
          <p:cNvSpPr txBox="1"/>
          <p:nvPr/>
        </p:nvSpPr>
        <p:spPr>
          <a:xfrm>
            <a:off x="987985" y="4438650"/>
            <a:ext cx="10216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Порталы сети Интернет – 2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4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- 2  </a:t>
            </a:r>
          </a:p>
        </p:txBody>
      </p:sp>
    </p:spTree>
    <p:extLst>
      <p:ext uri="{BB962C8B-B14F-4D97-AF65-F5344CB8AC3E}">
        <p14:creationId xmlns:p14="http://schemas.microsoft.com/office/powerpoint/2010/main" val="31625845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862848-52B9-4AB5-B7D0-7B1A44EB18B2}"/>
              </a:ext>
            </a:extLst>
          </p:cNvPr>
          <p:cNvSpPr txBox="1"/>
          <p:nvPr/>
        </p:nvSpPr>
        <p:spPr>
          <a:xfrm>
            <a:off x="3564355" y="428944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C89504-57CC-4A11-A5E0-4AF970D4B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0" y="911164"/>
            <a:ext cx="4168964" cy="5771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1A052C-50CD-4305-80A7-CE70FF1BF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62" y="911163"/>
            <a:ext cx="4168964" cy="577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9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C77ADD-574A-45A7-BBBB-CC9385012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03" y="752367"/>
            <a:ext cx="4170758" cy="58972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0A8125-8C60-40DA-A99E-AC31769DD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316" y="761881"/>
            <a:ext cx="4170062" cy="5897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F4579D-573C-443B-BBF0-725CCE59D92B}"/>
              </a:ext>
            </a:extLst>
          </p:cNvPr>
          <p:cNvSpPr txBox="1"/>
          <p:nvPr/>
        </p:nvSpPr>
        <p:spPr>
          <a:xfrm>
            <a:off x="3269316" y="1988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1158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CC522B-0505-4E7D-BF04-27EF6614EAA0}"/>
              </a:ext>
            </a:extLst>
          </p:cNvPr>
          <p:cNvSpPr txBox="1"/>
          <p:nvPr/>
        </p:nvSpPr>
        <p:spPr>
          <a:xfrm>
            <a:off x="280236" y="184155"/>
            <a:ext cx="11631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сайте МАДОУ «Центр развития ребенка – детский сад №14»</a:t>
            </a:r>
            <a:endParaRPr kumimoji="0" lang="ru-RU" b="0" i="0" u="none" strike="noStrike" kern="1200" spc="2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F4B9EF-1B70-4CA8-88BA-3EB3B0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59"/>
          <a:stretch/>
        </p:blipFill>
        <p:spPr>
          <a:xfrm>
            <a:off x="1111832" y="830486"/>
            <a:ext cx="9968336" cy="57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68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B05DA86-4327-4705-9B9A-33F94917E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025" y="763215"/>
            <a:ext cx="4263642" cy="5850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F4CB7C-B2A0-4E20-BB9D-D03BE9F36CF5}"/>
              </a:ext>
            </a:extLst>
          </p:cNvPr>
          <p:cNvSpPr txBox="1"/>
          <p:nvPr/>
        </p:nvSpPr>
        <p:spPr>
          <a:xfrm>
            <a:off x="3155281" y="296597"/>
            <a:ext cx="6093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CA19B5-4CD6-4BD9-A19B-426F301B0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115" y="874900"/>
            <a:ext cx="3980885" cy="562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267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FA2AF0-6774-43E0-A40E-D6D491A6143C}"/>
              </a:ext>
            </a:extLst>
          </p:cNvPr>
          <p:cNvSpPr txBox="1"/>
          <p:nvPr/>
        </p:nvSpPr>
        <p:spPr>
          <a:xfrm>
            <a:off x="3525290" y="185083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561C6D-534B-4D26-B65F-7A77EAF89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27" y="846561"/>
            <a:ext cx="4001101" cy="56558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4DE0FFF-3EE6-4FAD-81AC-A02320A2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758" y="846561"/>
            <a:ext cx="3968840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85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199AFF-907A-427D-82A8-B3A1DAB2FF1E}"/>
              </a:ext>
            </a:extLst>
          </p:cNvPr>
          <p:cNvSpPr txBox="1"/>
          <p:nvPr/>
        </p:nvSpPr>
        <p:spPr>
          <a:xfrm>
            <a:off x="3378708" y="263390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12D257-4CD1-4B7C-BC9B-F01F434AC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420" y="448056"/>
            <a:ext cx="529936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2210AD-1614-4430-96DA-1D16DA8A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58" y="1244953"/>
            <a:ext cx="33909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63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5FE28-C50B-4D4B-8AE8-58FE8FD4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392" y="990865"/>
            <a:ext cx="9545216" cy="3247760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60DBDF-F204-4851-A358-E7F87F6BC3E9}"/>
              </a:ext>
            </a:extLst>
          </p:cNvPr>
          <p:cNvSpPr txBox="1"/>
          <p:nvPr/>
        </p:nvSpPr>
        <p:spPr>
          <a:xfrm>
            <a:off x="1176636" y="4461228"/>
            <a:ext cx="954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Сайты и порталы сети Интернет – 3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3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 1    </a:t>
            </a:r>
          </a:p>
        </p:txBody>
      </p:sp>
    </p:spTree>
    <p:extLst>
      <p:ext uri="{BB962C8B-B14F-4D97-AF65-F5344CB8AC3E}">
        <p14:creationId xmlns:p14="http://schemas.microsoft.com/office/powerpoint/2010/main" val="2601932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5AF05F-FE25-4BCC-904B-9F094D2E6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" y="690145"/>
            <a:ext cx="3997970" cy="5659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92BF24-55D5-425A-899B-C6A11A252B1C}"/>
              </a:ext>
            </a:extLst>
          </p:cNvPr>
          <p:cNvSpPr txBox="1"/>
          <p:nvPr/>
        </p:nvSpPr>
        <p:spPr>
          <a:xfrm>
            <a:off x="4244622" y="2144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Награды и поощрения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0D520C-1823-40A1-9EC8-4364110D2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30" y="690145"/>
            <a:ext cx="4002969" cy="56599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9586B9-2B12-41E1-B32F-21F3598005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2633"/>
          <a:stretch/>
        </p:blipFill>
        <p:spPr>
          <a:xfrm>
            <a:off x="4068159" y="690145"/>
            <a:ext cx="4002971" cy="56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89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E08C0A-48D9-4812-AC98-4D72DCC3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323" y="846667"/>
            <a:ext cx="4088153" cy="56500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6348167-64DC-44D4-8F7F-941110FFC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143" y="818765"/>
            <a:ext cx="4088153" cy="567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195E77-3D8E-47EE-A028-D4307FFC0649}"/>
              </a:ext>
            </a:extLst>
          </p:cNvPr>
          <p:cNvSpPr txBox="1"/>
          <p:nvPr/>
        </p:nvSpPr>
        <p:spPr>
          <a:xfrm>
            <a:off x="4763911" y="2668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9559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320A56-BBC2-48AF-B6C6-6D93357F0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78" y="530578"/>
            <a:ext cx="4883046" cy="6124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E0DF16-B6FB-409A-B3E4-E258800EA14B}"/>
              </a:ext>
            </a:extLst>
          </p:cNvPr>
          <p:cNvSpPr txBox="1"/>
          <p:nvPr/>
        </p:nvSpPr>
        <p:spPr>
          <a:xfrm>
            <a:off x="4763911" y="1612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1F60956-94A0-4F34-B18C-BBB2451DD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319" y="648208"/>
            <a:ext cx="4249818" cy="60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456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E3479E6-6FEA-45E5-B0A2-776A5685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85" y="970086"/>
            <a:ext cx="10216029" cy="4917828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0158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2003E8-CDC0-41CF-AA68-FE272496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82" y="1077686"/>
            <a:ext cx="10161036" cy="3568959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A945C8-5C1D-4935-ABA8-008046F0845C}"/>
              </a:ext>
            </a:extLst>
          </p:cNvPr>
          <p:cNvSpPr txBox="1"/>
          <p:nvPr/>
        </p:nvSpPr>
        <p:spPr>
          <a:xfrm>
            <a:off x="1015482" y="4935894"/>
            <a:ext cx="10161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 –1</a:t>
            </a:r>
          </a:p>
        </p:txBody>
      </p:sp>
    </p:spTree>
    <p:extLst>
      <p:ext uri="{BB962C8B-B14F-4D97-AF65-F5344CB8AC3E}">
        <p14:creationId xmlns:p14="http://schemas.microsoft.com/office/powerpoint/2010/main" val="139242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1EABA1-5494-4C2E-877B-0B0354A968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6" t="9556" r="20526" b="18052"/>
          <a:stretch/>
        </p:blipFill>
        <p:spPr>
          <a:xfrm rot="5400000">
            <a:off x="6202279" y="1004640"/>
            <a:ext cx="4463715" cy="64248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7C66E3-8711-4FCC-B468-E462136B5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1579" r="16096" b="14561"/>
          <a:stretch/>
        </p:blipFill>
        <p:spPr>
          <a:xfrm>
            <a:off x="632178" y="1068126"/>
            <a:ext cx="4048104" cy="55153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34B6C7-FE84-48E4-81AF-468726875941}"/>
              </a:ext>
            </a:extLst>
          </p:cNvPr>
          <p:cNvSpPr txBox="1"/>
          <p:nvPr/>
        </p:nvSpPr>
        <p:spPr>
          <a:xfrm>
            <a:off x="733778" y="169332"/>
            <a:ext cx="11193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cap="all" spc="2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</a:t>
            </a:r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50BEB7-EBB2-4359-8203-8230935A1FE0}"/>
              </a:ext>
            </a:extLst>
          </p:cNvPr>
          <p:cNvSpPr txBox="1"/>
          <p:nvPr/>
        </p:nvSpPr>
        <p:spPr>
          <a:xfrm>
            <a:off x="3048000" y="274495"/>
            <a:ext cx="6683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894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41E07E-9249-4E5A-86A4-ADE0C3A59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99" y="843399"/>
            <a:ext cx="4088591" cy="5630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6E7AB9-8C6E-47D8-A7A4-8CCC387C4DAD}"/>
              </a:ext>
            </a:extLst>
          </p:cNvPr>
          <p:cNvSpPr txBox="1"/>
          <p:nvPr/>
        </p:nvSpPr>
        <p:spPr>
          <a:xfrm>
            <a:off x="575733" y="192505"/>
            <a:ext cx="11243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26793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4347</TotalTime>
  <Words>912</Words>
  <Application>Microsoft Office PowerPoint</Application>
  <PresentationFormat>Произвольный</PresentationFormat>
  <Paragraphs>124</Paragraphs>
  <Slides>67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Посылка</vt:lpstr>
      <vt:lpstr>Презентация PowerPoint</vt:lpstr>
      <vt:lpstr>Представление инновационного педагогического опыта на сайте МАДОУ «Центр развития ребенка – детский сад №14»  </vt:lpstr>
      <vt:lpstr>Презентация PowerPoint</vt:lpstr>
      <vt:lpstr>Презентация PowerPoint</vt:lpstr>
      <vt:lpstr>Презентация PowerPoint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2. Наставничество</vt:lpstr>
      <vt:lpstr>Презентация PowerPoint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 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8. Экспертная деятельность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kadrovik</cp:lastModifiedBy>
  <cp:revision>73</cp:revision>
  <dcterms:created xsi:type="dcterms:W3CDTF">2020-05-26T11:15:20Z</dcterms:created>
  <dcterms:modified xsi:type="dcterms:W3CDTF">2021-12-27T12:50:33Z</dcterms:modified>
</cp:coreProperties>
</file>