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7" r:id="rId2"/>
    <p:sldId id="258" r:id="rId3"/>
    <p:sldId id="277" r:id="rId4"/>
    <p:sldId id="278" r:id="rId5"/>
    <p:sldId id="279" r:id="rId6"/>
    <p:sldId id="281" r:id="rId7"/>
    <p:sldId id="280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601E-430F-4F95-9595-13083CC1DCB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0FA5-C8E5-424C-9A20-B53D18246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D0FA5-C8E5-424C-9A20-B53D18246F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Виталя\Downloads\img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88" t="25806" r="8924" b="43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  <a:ea typeface="MingLiU-ExtB" pitchFamily="18" charset="-12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  <a:ea typeface="MingLiU-ExtB" pitchFamily="18" charset="-12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  <a:ea typeface="MingLiU-ExtB" pitchFamily="18" charset="-12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  <a:ea typeface="MingLiU-ExtB" pitchFamily="18" charset="-12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  <a:ea typeface="MingLiU-ExtB" pitchFamily="18" charset="-120"/>
              </a:rPr>
              <a:t>  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Поэтический образ природы в развитии                  изобразительного творчества детей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 старшего дошкольного возраста  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0"/>
            <a:ext cx="921547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0" rIns="720000"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Доклад хочется закончить словами В.А.Сухомлинского: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 Мир окружающий ребенка – это, прежде всего, мир природы с безграничным богатством явлений, с неисчерпаемой красотой. Здесь, в природе, вечный источник детского разума».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италя\Downloads\img18.jpg"/>
          <p:cNvPicPr>
            <a:picLocks noChangeAspect="1" noChangeArrowheads="1"/>
          </p:cNvPicPr>
          <p:nvPr/>
        </p:nvPicPr>
        <p:blipFill>
          <a:blip r:embed="rId2"/>
          <a:srcRect l="8593" t="4166" r="8593" b="40625"/>
          <a:stretch>
            <a:fillRect/>
          </a:stretch>
        </p:blipFill>
        <p:spPr bwMode="auto">
          <a:xfrm>
            <a:off x="642910" y="357166"/>
            <a:ext cx="7929618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0" rIns="360000"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«Эстетическое чувство, получаемое человеком от природы, должно возвыситься на ступень эстетического вкуса, приобретаемого воспитанием и развитием». </a:t>
            </a:r>
          </a:p>
          <a:p>
            <a:pPr algn="just">
              <a:lnSpc>
                <a:spcPct val="15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В. Г. Белинский</a:t>
            </a:r>
          </a:p>
          <a:p>
            <a:pPr algn="just">
              <a:lnSpc>
                <a:spcPct val="15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Современное общество требует творческих, нестандартно мыслящих людей, которые будут направлять свою энергию на благо человечества.   Творческое развитие личности в условиях целостного педагогического процесса - актуальная проблема современной науки и практики.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В условиях гуманистической образовательной тенденции творческое развитие рассматривается как важнейшая задача, решение которой необходимо начинать с самого раннего возраста - дошкольного детства.</a:t>
            </a:r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0" rIns="360000"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моей работы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заключается в  развитии творческих способностей детей старшего дошкольного возраста, посредством пейзажной лирики.</a:t>
            </a:r>
          </a:p>
          <a:p>
            <a:pPr>
              <a:lnSpc>
                <a:spcPct val="15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Формировать умение внимательно, вглядываться в окружающую природу, видеть и понимать ее красоту. 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- Развивать способность к сопереживанию поэтического и художественного образа пейзажа. Умение соотносить его настроение со своим. 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- Познакомить детей с выразительными средствами: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колорит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(передача настроения, состояние природы);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рисунок,  композиция. 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Помогать детям, увидеть художественный образ, т.е. единство содержания и средств выразительности.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0" rIns="360000"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своей работе мы рассматриваем возможности развития изобразительного творчества с детьми старшего дошкольного возраста через наблюдения, чтение художественных произведений, беседы, а так же на образах пейзажной живописи.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Виталя\Desktop\Новая папка (3)\в презентацию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4071966" cy="3675057"/>
          </a:xfrm>
          <a:prstGeom prst="round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6" descr="C:\Users\Виталя\Desktop\Новая папка (3)\DSCN1373.jpg"/>
          <p:cNvPicPr>
            <a:picLocks noChangeAspect="1" noChangeArrowheads="1"/>
          </p:cNvPicPr>
          <p:nvPr/>
        </p:nvPicPr>
        <p:blipFill>
          <a:blip r:embed="rId4" cstate="print"/>
          <a:srcRect l="21875" t="17708" b="11458"/>
          <a:stretch>
            <a:fillRect/>
          </a:stretch>
        </p:blipFill>
        <p:spPr bwMode="auto">
          <a:xfrm>
            <a:off x="4929190" y="2714620"/>
            <a:ext cx="3857652" cy="3643338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571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0" rIns="360000">
            <a:normAutofit lnSpcReduction="10000"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Учитывая сформированные у ребенка   на пятом году жизни представления, мы заостряем его внимание на том, что поэт, замечая интересное в природе, отражает это в стихотворении, а художник, иллюстрируя текст, стремится нарисовать то, о чем сказал поэт. Мы знакомим дётей с небольшим произведением, в котором описан знакомый детям образ или несложная картина природы, одновременно демонстрируем яркую иллюстрацию к нему. Такое комплексное воздействие эмоциональных, зрительных и слуховых образов способствует развитию у детей эстетического восприятия.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С детьми старшего возраста работа по развитию эстетического понимания пейзажной лирики усложняется. Мы продолжаем опираться на опыт ребенка, который значительно обогащается к шестому году жизни, и на новые впечатления, получаемые в результате активных наблюдений. Но роль иллюстрации к произведению значительно меняется. Мы уже имеем возможность свободно использовать не только непосредственно иллюстрации к тексту, но и репродукции с картин, помогающие осмыслить литературное произведение, его выразительные и изобразительные средства. В результате целенаправленной работы дети самостоятельно накапливают чувственный опыт, на основе которого сопоставляют несложные поэтические и художественные образы.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Работа по развитию эстетического восприятия стихов, рассказов о природе продолжается и с детьми седьмого года жизни. Им доступно рассматривание двух-трех иллюстраций или репродукций, которые отражают лишь сходный пейзаж, причем описание его может быть представлено в двух-трех стихотворениях. </a:t>
            </a: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715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0" rIns="360000"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</a:p>
          <a:p>
            <a:pPr algn="just">
              <a:buNone/>
            </a:pPr>
            <a:r>
              <a:rPr lang="ru-RU" sz="2000" dirty="0" smtClean="0"/>
              <a:t>     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же требования предъявляются к отбору поэтических пейзажных произведений для дошкольников? Прежде всего, они должны отличаться высокой художественностью и достоверностью. Стихи, рассказы следует подбирать доступные и понятные детям по тематике, содержанию, языку. Кроме того, информация, заложенная в поэтических строчках должна формировать в сознании маленького человека яркие, зримые конкретные образы, т. е. неизменным условием отбора произведений является изобразительность и выразительность художественного образа, поскольку в основе рисования лежит не только отображение образов и ситуаций, но и выражение чувств дошкольника.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таля\Downloads\Shishkin_Rozh-480x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835824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0" rIns="360000" anchor="b"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значительной степени поэтическое произведение способствует развитию композиционных умений детей. Лирические строки как бы подсказывают возможность передачи перспективы в изображении пространства («лишь вдали красуются...»), композиционного выделения главного образа («в лесу родилась елочка...»), отражения связи между предметами. Ребенок воспринимает целую ситуацию в произведении, в котором раскрываются не только пространственные, но и логические взаимосвязи, т. е. более глубокие зависимости: причинные, целевые, временные и т. п., также влияющие на выразительность образов в рисунках.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Новая папка\DSCN1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750"/>
          <a:stretch>
            <a:fillRect/>
          </a:stretch>
        </p:blipFill>
        <p:spPr bwMode="auto">
          <a:xfrm>
            <a:off x="357158" y="3571876"/>
            <a:ext cx="41434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Новая папка\DSCN1357.jpg"/>
          <p:cNvPicPr>
            <a:picLocks noChangeAspect="1" noChangeArrowheads="1"/>
          </p:cNvPicPr>
          <p:nvPr/>
        </p:nvPicPr>
        <p:blipFill>
          <a:blip r:embed="rId3" cstate="print"/>
          <a:srcRect l="2173" t="16949" r="10870"/>
          <a:stretch>
            <a:fillRect/>
          </a:stretch>
        </p:blipFill>
        <p:spPr bwMode="auto">
          <a:xfrm>
            <a:off x="4643438" y="3571876"/>
            <a:ext cx="421484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00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0" rIns="360000"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Мы используем в педагогической работе сочетание методов и приемов, направленных на углубленное восприятие детьми пейзажной поэзии в следующей последовательности: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-наблюдение с чтением произведения, рассматривание иллюстрации, рисование;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-чтение произведения, рассматривание одной-двух картин, беседа, рисование;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-чтение произведения, беседа, рисование;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-наблюдение явлений природы, передающих общее содержание стихотворения;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-беседа о средствах выразительности поэтического произведения с последующим обсуждением содержания рисунка;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-предшествующее наблюдению рассматривание картин, иллюстраций, отражающих поэтические образы;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-рисование только на основе восприятия поэтического произведения;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-рисование с натуры картин природы; описанных в стихотворении.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/>
              <a:t>       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Поэзия и изобразительное искусство, а также изобразительная деятельность самих детей помогает закрепить и углубить пока элементарные, но очень нужные знания о родной природе. Поэтические образы природы надолго сохраняются в памяти ребенка, а выработанное к ним эмоционально-творческое отношение способствует воспитанию лучших человеческих чувств: внимательному и бережному отношению к каждому растению, любви к родной природе, к родному краю, к Родине. С детства, научившись понимать природу, ценить ее красоту и разнообразие, узнавать ее в поэтическом описании, ребенок и в более старшем возрасте будет испытывать на себе ее благотворное влияние.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Виталя\Downloads\img1 (2).jpg"/>
          <p:cNvPicPr>
            <a:picLocks noChangeAspect="1" noChangeArrowheads="1"/>
          </p:cNvPicPr>
          <p:nvPr/>
        </p:nvPicPr>
        <p:blipFill>
          <a:blip r:embed="rId2"/>
          <a:srcRect l="6927" t="4027" r="7916" b="39722"/>
          <a:stretch>
            <a:fillRect/>
          </a:stretch>
        </p:blipFill>
        <p:spPr bwMode="auto">
          <a:xfrm>
            <a:off x="428596" y="285728"/>
            <a:ext cx="835824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760</Words>
  <PresentationFormat>Экран (4:3)</PresentationFormat>
  <Paragraphs>70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 Поэтический образ природы в развитии                  изобразительного творчества детей  старшего дошкольного возраста     </vt:lpstr>
      <vt:lpstr>Слайд 2</vt:lpstr>
      <vt:lpstr>Слайд 3</vt:lpstr>
      <vt:lpstr>   В своей работе мы рассматриваем возможности развития изобразительного творчества с детьми старшего дошкольного возраста через наблюдения, чтение художественных произведений, беседы, а так же на образах пейзажной живописи. </vt:lpstr>
      <vt:lpstr>Слайд 5</vt:lpstr>
      <vt:lpstr>Слайд 6</vt:lpstr>
      <vt:lpstr>      В значительной степени поэтическое произведение способствует развитию композиционных умений детей. Лирические строки как бы подсказывают возможность передачи перспективы в изображении пространства («лишь вдали красуются...»), композиционного выделения главного образа («в лесу родилась елочка...»), отражения связи между предметами. Ребенок воспринимает целую ситуацию в произведении, в котором раскрываются не только пространственные, но и логические взаимосвязи, т. е. более глубокие зависимости: причинные, целевые, временные и т. п., также влияющие на выразительность образов в рисунках. 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Виталя</dc:creator>
  <cp:lastModifiedBy>Виталя</cp:lastModifiedBy>
  <cp:revision>38</cp:revision>
  <dcterms:created xsi:type="dcterms:W3CDTF">2016-02-18T13:37:24Z</dcterms:created>
  <dcterms:modified xsi:type="dcterms:W3CDTF">2016-02-18T21:31:25Z</dcterms:modified>
</cp:coreProperties>
</file>