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1"/>
  </p:notesMasterIdLst>
  <p:sldIdLst>
    <p:sldId id="305" r:id="rId2"/>
    <p:sldId id="307" r:id="rId3"/>
    <p:sldId id="308" r:id="rId4"/>
    <p:sldId id="309" r:id="rId5"/>
    <p:sldId id="300" r:id="rId6"/>
    <p:sldId id="271" r:id="rId7"/>
    <p:sldId id="301" r:id="rId8"/>
    <p:sldId id="266" r:id="rId9"/>
    <p:sldId id="267" r:id="rId10"/>
    <p:sldId id="281" r:id="rId11"/>
    <p:sldId id="278" r:id="rId12"/>
    <p:sldId id="292" r:id="rId13"/>
    <p:sldId id="310" r:id="rId14"/>
    <p:sldId id="311" r:id="rId15"/>
    <p:sldId id="312" r:id="rId16"/>
    <p:sldId id="313" r:id="rId17"/>
    <p:sldId id="314" r:id="rId18"/>
    <p:sldId id="315" r:id="rId19"/>
    <p:sldId id="29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F5F6"/>
    <a:srgbClr val="99CCFF"/>
    <a:srgbClr val="66FFFF"/>
    <a:srgbClr val="ECFA32"/>
    <a:srgbClr val="00B85C"/>
    <a:srgbClr val="FDFFFE"/>
    <a:srgbClr val="FFB343"/>
    <a:srgbClr val="663300"/>
    <a:srgbClr val="CDCDCD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5" autoAdjust="0"/>
    <p:restoredTop sz="94728" autoAdjust="0"/>
  </p:normalViewPr>
  <p:slideViewPr>
    <p:cSldViewPr>
      <p:cViewPr>
        <p:scale>
          <a:sx n="81" d="100"/>
          <a:sy n="81" d="100"/>
        </p:scale>
        <p:origin x="-72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232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gezetum4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5805488"/>
            <a:ext cx="6205538" cy="7302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глубокий</a:t>
            </a:r>
            <a:endParaRPr lang="en-US" b="1" i="1">
              <a:solidFill>
                <a:srgbClr val="0000FF"/>
              </a:solidFill>
              <a:latin typeface="Georgia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400" b="1" i="1">
                <a:solidFill>
                  <a:srgbClr val="0000FF"/>
                </a:solidFill>
                <a:latin typeface="Georgia" pitchFamily="18" charset="0"/>
              </a:rPr>
              <a:t>И.Ф.Шиллер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91680" y="2144077"/>
            <a:ext cx="5868705" cy="330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00" y="-201613"/>
            <a:ext cx="77184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585446"/>
            <a:ext cx="7199833" cy="824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прогулке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29716" y="5805488"/>
            <a:ext cx="5273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Инструктор по физической культуре </a:t>
            </a:r>
            <a:endParaRPr lang="ru-RU" sz="2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Улитина Елена Петровна</a:t>
            </a: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/>
              <a:t>  </a:t>
            </a:r>
            <a:r>
              <a:rPr lang="ru-RU" sz="1600" b="1" i="1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/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/>
              <a:t> </a:t>
            </a:r>
          </a:p>
        </p:txBody>
      </p:sp>
      <p:pic>
        <p:nvPicPr>
          <p:cNvPr id="20485" name="Picture 3" descr="\\msk-fp01\userdata$\pahomavaEA\Desktop\грамоты\зайк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4293096"/>
            <a:ext cx="3456384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дошкольного 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12160" y="4221088"/>
            <a:ext cx="2952328" cy="2127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4293096"/>
            <a:ext cx="3025775" cy="2180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0825" y="3716338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8830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pic>
        <p:nvPicPr>
          <p:cNvPr id="21507" name="Picture 2" descr="Z:\DS\ФОТОГРАФИИ\1 июня\IMG_66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3861048"/>
            <a:ext cx="4279900" cy="2407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среднего дошкольного 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21509" name="Picture 3" descr="\\msk-fp01\userdata$\pahomavaEA\Desktop\грамоты\IMG_665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1484784"/>
            <a:ext cx="275252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2" descr="\\msk-fp01\userdata$\pahomavaEA\Desktop\грамоты\лягушки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15816" y="1412776"/>
            <a:ext cx="3456384" cy="2232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1" name="Picture 3" descr="\\msk-fp01\userdata$\pahomavaEA\Desktop\грамоты\паровозик2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00192" y="1628800"/>
            <a:ext cx="2669307" cy="188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2492897"/>
            <a:ext cx="9144000" cy="2016224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pic>
        <p:nvPicPr>
          <p:cNvPr id="22532" name="Рисунок 9" descr="\\msk-fp01\userdata$\pahomavaEA\Desktop\грамоты\мячик2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3250" y="4414986"/>
            <a:ext cx="3614738" cy="203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Рисунок 12" descr="\\msk-fp01\userdata$\pahomavaEA\Desktop\грамоты\шары2.JPG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5" y="260648"/>
            <a:ext cx="338437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2" descr="\\msk-fp01\userdata$\pahomavaEA\Desktop\грамоты\на шаре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72063" y="4461917"/>
            <a:ext cx="3535362" cy="198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84597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подвижных игр       </a:t>
            </a:r>
          </a:p>
          <a:p>
            <a:pPr algn="ctr"/>
            <a:endParaRPr lang="ru-RU" sz="20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старшего дошкольного возраста      </a:t>
            </a:r>
          </a:p>
          <a:p>
            <a:pPr algn="ctr"/>
            <a:endParaRPr lang="ru-RU" sz="1400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9388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 dirty="0"/>
              <a:t> </a:t>
            </a:r>
            <a:r>
              <a:rPr lang="ru-RU" sz="1400" b="1" dirty="0"/>
              <a:t>Огромное количество </a:t>
            </a:r>
            <a:r>
              <a:rPr lang="ru-RU" sz="1400" b="1" dirty="0" smtClean="0"/>
              <a:t>игр для </a:t>
            </a:r>
            <a:r>
              <a:rPr lang="ru-RU" sz="1400" b="1" dirty="0"/>
              <a:t>детей старшего дошкольного  возраста заключается в том, что участники должны не дать</a:t>
            </a:r>
            <a:r>
              <a:rPr lang="en-US" sz="1400" b="1" dirty="0"/>
              <a:t> </a:t>
            </a:r>
            <a:r>
              <a:rPr lang="ru-RU" sz="1400" b="1" dirty="0"/>
              <a:t> себя</a:t>
            </a:r>
            <a:r>
              <a:rPr lang="en-US" sz="1400" b="1" dirty="0"/>
              <a:t> </a:t>
            </a:r>
            <a:r>
              <a:rPr lang="ru-RU" sz="1400" b="1" dirty="0"/>
              <a:t>поймать водящему игроку</a:t>
            </a:r>
            <a:r>
              <a:rPr lang="en-US" sz="1400" b="1" dirty="0"/>
              <a:t>.</a:t>
            </a:r>
            <a:r>
              <a:rPr lang="ru-RU" sz="1400" b="1" dirty="0"/>
              <a:t> </a:t>
            </a: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 dirty="0"/>
              <a:t>Постепенно увеличивается количество правил, они</a:t>
            </a: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 dirty="0"/>
              <a:t>       </a:t>
            </a:r>
            <a:r>
              <a:rPr lang="ru-RU" sz="1400" b="1" dirty="0"/>
              <a:t> становятся сложнее</a:t>
            </a:r>
            <a:r>
              <a:rPr lang="en-US" sz="1400" b="1" dirty="0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 dirty="0"/>
              <a:t>Подвижные игры всегда организует воспитатель, хотя часто они могут быть начаты по желанию</a:t>
            </a:r>
            <a:r>
              <a:rPr lang="en-US" sz="1400" b="1" dirty="0"/>
              <a:t> </a:t>
            </a:r>
            <a:r>
              <a:rPr lang="ru-RU" sz="1400" b="1" dirty="0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основных видах деятельности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i="1" dirty="0" smtClean="0"/>
              <a:t>   Бег и ходьба </a:t>
            </a:r>
            <a:r>
              <a:rPr lang="ru-RU" sz="1800" i="1" dirty="0" smtClean="0"/>
              <a:t>– </a:t>
            </a:r>
            <a:r>
              <a:rPr lang="ru-RU" sz="1800" dirty="0" smtClean="0"/>
              <a:t>эффективное средство повышения двигательной   активности и воспитания выносливости. Упражнения – пробежки с разной скоростью в чередовании с ходьбой, медленный бег по пересеченной местности на 300-400 метров, быстрый бег на 10 метров с ходу (2-4 раза с перерывами), бег со средней скоростью на 100-200 метров. Бег трусцой (т.е., запрещено обгонять ведущего) – быстрая ходьба, постепенно переходящая в бег.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В старшей и подготовительной группе целесообразно использовать бег с препятствиями (бег с перешагиванием через 5-6 реек, бег из круга в круг, бег широким шагом с </a:t>
            </a:r>
            <a:r>
              <a:rPr lang="ru-RU" sz="1800" dirty="0" err="1" smtClean="0"/>
              <a:t>наступанием</a:t>
            </a:r>
            <a:r>
              <a:rPr lang="ru-RU" sz="1800" dirty="0" smtClean="0"/>
              <a:t> на бревно); необходимо использовать упражнения в естественных условиях (</a:t>
            </a:r>
            <a:r>
              <a:rPr lang="ru-RU" sz="1800" dirty="0" err="1" smtClean="0"/>
              <a:t>Вбегание</a:t>
            </a:r>
            <a:r>
              <a:rPr lang="ru-RU" sz="1800" dirty="0" smtClean="0"/>
              <a:t> на горку, сбегание с нее, </a:t>
            </a:r>
            <a:r>
              <a:rPr lang="ru-RU" sz="1800" dirty="0" err="1" smtClean="0"/>
              <a:t>перебегание</a:t>
            </a:r>
            <a:r>
              <a:rPr lang="ru-RU" sz="1800" dirty="0" smtClean="0"/>
              <a:t> по поваленному дереву (бревну),спрыгивание с него.)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Необходимо создавать передышку между пробежками.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Постепенно увеличивать физическую нагрузку, контролируя ее в соответствии с индивидуальными особенностями детей.</a:t>
            </a:r>
          </a:p>
          <a:p>
            <a:pPr marL="0" indent="0">
              <a:buNone/>
            </a:pP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xmlns="" val="34097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в основных видах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Прыжки </a:t>
            </a:r>
            <a:r>
              <a:rPr lang="ru-RU" sz="1800" dirty="0" smtClean="0"/>
              <a:t>– средство повышения двигательной активности детей и воспитания у них скоростно-силовых качеств и выносливости.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Необходимо создать условия для использования разных видов прыжков.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Детям старшего возраста – прыжки на двух ногах с постепенным увеличением их количества от 25 до 40 прыжков с повторами 3-4 раза и с изменением положений ног (ноги </a:t>
            </a:r>
            <a:r>
              <a:rPr lang="ru-RU" sz="1800" dirty="0" err="1" smtClean="0"/>
              <a:t>скрестно</a:t>
            </a:r>
            <a:r>
              <a:rPr lang="ru-RU" sz="1800" dirty="0" smtClean="0"/>
              <a:t> - ноги врозь, одна нога вперед – другая назад, попеременно на правой и левой ноге, с поворотом, …).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Прыжковые упражнения – спрыгивание с пенька в обруч, запрыгивание на невысокие препятствия (скамейку, снежный холм), перепрыгивание через предметы.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Прыжки в длину с места и с разбега.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Прыжки в высоту с разбега.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Прыжки через короткую скакалку разными способами.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Прыжки через длинную скакалку (неподвижную, качающуюся, вращающуюся).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7743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в основных видах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i="1" dirty="0" smtClean="0"/>
              <a:t>Метание, бросание и ловля мяча – </a:t>
            </a:r>
            <a:r>
              <a:rPr lang="ru-RU" sz="1800" dirty="0" smtClean="0"/>
              <a:t>с целью подготовки детей к спортивным играм (баскетбол, бадминтон, теннис).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Включить в прогулку различные действия с мячом – прокатывание по земле, узкой дорожке, подбрасывание мяча вверх и ловля его, отбивание и ведение мяча, удары о стенку, прокатывание мяча в обруч с помощью дощечки, перебрасывание мячей друг другу из разных исходных положений, метание в цель и на дальность.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В подготовительной группе необходимо планировать большее количество упражнений  в бросании и ловле мяча (более 60 упражнений в течение года), т.к. в этот период идет интенсивная подготовка к овладению элементами игры в баскетбол.</a:t>
            </a:r>
          </a:p>
          <a:p>
            <a:pPr marL="0" indent="0">
              <a:buNone/>
            </a:pP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31221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в основных видах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Упражнения на полосе препятствий – </a:t>
            </a:r>
            <a:r>
              <a:rPr lang="ru-RU" sz="1800" dirty="0" smtClean="0"/>
              <a:t>с целью закрепления навыков в основных видах деятельности, развития ловкости и поддержания интереса.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Пособия – гимнастические скамейки, бревна, дуги, «козлы», наклонные бумы, щиты для метания.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Необходимо учитывать уровень двигательной активности  (ДА) детей – для детей с высоким и средним уровнем ДА – более высокая физическая нагрузка по сравнению с малоподвижными.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Продолжительность составляет не более 10 минут.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0834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способствую  формированию разнообразных двигательных навыков и качеств.</a:t>
            </a:r>
            <a:r>
              <a:rPr lang="ru-RU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Планирование зависит от времени года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Зимой – катание на санках, скольжение по ледяным дорожкам, ходьба на лыжах.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Весной и летом – езда на велосипеде, роликовых коньках и катание на самокате.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Катание на санках </a:t>
            </a:r>
            <a:r>
              <a:rPr lang="ru-RU" sz="1600" dirty="0" smtClean="0"/>
              <a:t>– спуск с горы разными способами, спуск с выполнением заданий. Игровые упражнения – «Гонки санок», «Успей первым», «Регулировщик», игры – эстафеты.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Скольжение по ледяным дорожкам </a:t>
            </a:r>
            <a:r>
              <a:rPr lang="ru-RU" sz="1600" dirty="0" smtClean="0"/>
              <a:t>– повернуться кругом, присесть и снова выпрямиться, поймай брошенный комок. Игры-забавы – «Кто дальше», «По длинной дорожке», «Прокатись - повернись» и </a:t>
            </a:r>
            <a:r>
              <a:rPr lang="ru-RU" sz="1600" dirty="0" err="1" smtClean="0"/>
              <a:t>д.р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Ходьба на лыжах </a:t>
            </a:r>
            <a:r>
              <a:rPr lang="ru-RU" sz="1600" dirty="0" smtClean="0"/>
              <a:t>– проводится со старшей группы 2 раза в неделю (первое – на физкультурном занятии, второе – на прогулке.) Планировать игры и эстафеты «Шире шаг», «Кто быстрее», «Следопыты», «Не задень».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Катание на велосипеде и самокате </a:t>
            </a:r>
            <a:r>
              <a:rPr lang="ru-RU" sz="1600" dirty="0" smtClean="0"/>
              <a:t>– катание на трехколесном и двухколесном велосипеде, на самокате. Упражнения – езда прямо, по кругу, «змейкой», по различным грунтам и т.д.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2226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-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с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элементами спорта – баскетбол, футбол, городки, бадминтон, хоккей, настольный теннис.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В старшей группе – знакомство с элементами игры в хоккей и футбол, в подготовительной – закрепляют полученные навыки и увеличивают количество упражнений.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Футбол – </a:t>
            </a:r>
            <a:r>
              <a:rPr lang="ru-RU" sz="1800" dirty="0" smtClean="0"/>
              <a:t>передача мяча друг другу, удар по мячу стоя на месте, отбивание мяча правой и левой ногой и др.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Хоккей – </a:t>
            </a:r>
            <a:r>
              <a:rPr lang="ru-RU" sz="1800" dirty="0" smtClean="0"/>
              <a:t>ведение шайбы клюшкой, передача шайбы друг другу, удержание шайбы клюшкой, забивание шайбы в ворота и др.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Настольный теннис, бадминтон – </a:t>
            </a:r>
            <a:r>
              <a:rPr lang="ru-RU" sz="1800" dirty="0" smtClean="0"/>
              <a:t>попади ракеткой по мячу, правильно пошли мяч ракеткой на сторону соперника, правильно держи ракетку.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Баскетбол – </a:t>
            </a:r>
            <a:r>
              <a:rPr lang="ru-RU" sz="1800" dirty="0" smtClean="0"/>
              <a:t>ведение мяча правой и левой рукой на месте, вокруг себя, с продвижением вперед и др.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14177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2132856"/>
            <a:ext cx="3672209" cy="2334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1" name="Picture 15" descr="ррр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060848"/>
            <a:ext cx="3570597" cy="2368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I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9744" y="4221088"/>
            <a:ext cx="2304256" cy="23042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Задачи, решаемые при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проведении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подвижных игр на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прогулке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352928" cy="352839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dirty="0" smtClean="0"/>
              <a:t>Дальнейшее расширение двигательного опыта детей, обогащение его новыми, более сложными движениями;</a:t>
            </a:r>
          </a:p>
          <a:p>
            <a:pPr algn="l"/>
            <a:endParaRPr lang="ru-RU" sz="1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dirty="0" smtClean="0"/>
              <a:t>Совершенствование имеющихся у детей навыков в основных движениях путем применения их в изменяющихся игровых ситуациях;</a:t>
            </a:r>
          </a:p>
          <a:p>
            <a:pPr algn="l"/>
            <a:endParaRPr lang="ru-RU" sz="1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dirty="0" smtClean="0"/>
              <a:t>Развитие двигательных качеств: ловкости, быстроты, выносливости;</a:t>
            </a:r>
          </a:p>
          <a:p>
            <a:pPr algn="l"/>
            <a:endParaRPr lang="ru-RU" sz="1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dirty="0" smtClean="0"/>
              <a:t>Воспитание самостоятельности, активности, положительных взаимоотношений со сверстниками.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587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79296" cy="229026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Утренняя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прогулка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наиболее благоприятное время для проведения подвижных игр и физических упражнений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8126739"/>
              </p:ext>
            </p:extLst>
          </p:nvPr>
        </p:nvGraphicFramePr>
        <p:xfrm>
          <a:off x="549275" y="2492375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Если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u="sng" baseline="0" dirty="0" smtClean="0">
                          <a:solidFill>
                            <a:schemeClr val="tx1"/>
                          </a:solidFill>
                        </a:rPr>
                        <a:t>есть физкультурное занятие: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Организуется одна подвижная игра и какое-либо физическое упражнение.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 старшей группе продолжительность-15-20 минут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 подготовительной группе-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  20-25 минут.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2F5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Если </a:t>
                      </a:r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нет физкультурного занятия: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Планируется подвижная игра, спортивное упражнение и упражнение в основном  виде движения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старшей группе продолжительность 25-30 минут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подготовительной группе –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30-35 минут.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2F5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69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: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подборе и организации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 и физических упражнений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необходимо: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13732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Учитывать сложность игр и упражнений, целесообразность сочетания их между собой, соответствие уровню подготовленности детей;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Заботиться о соответствии содержания игр и упражнений времени года, состоянию погоды;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Предусматривать разные приемы выбора детей на соответствующие роли;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Предлагать варианты усложнения упражнений и подвижных игр;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Использовать разные способы организации детей;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Заботиться о рациональном использовании оборудования и инвентаря, предметов окружающей среды;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Стремиться к созданию хорошей дружеской атмосферы, располагающей детей к непринужденному участию в различных играх и упражнениях, к проявлению активности0 творческой инициативы.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7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1916832"/>
            <a:ext cx="2256408" cy="38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доступности</a:t>
            </a:r>
            <a:r>
              <a:rPr lang="ru-RU" dirty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чередования нагрузки</a:t>
            </a:r>
            <a:r>
              <a:rPr lang="ru-RU" dirty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наглядности</a:t>
            </a:r>
            <a:r>
              <a:rPr lang="ru-RU" dirty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индивидуальности</a:t>
            </a:r>
            <a:r>
              <a:rPr lang="ru-RU" dirty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сознательности и активности</a:t>
            </a:r>
            <a:r>
              <a:rPr lang="ru-RU" dirty="0"/>
              <a:t>  </a:t>
            </a: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2420888"/>
            <a:ext cx="3108325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/>
              <a:t>Подбирая игры ,воспитатель должен учитывать предыдущую деятельность детей и последующую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Общая длительность игры составляет 5-6 минут – в</a:t>
            </a:r>
          </a:p>
          <a:p>
            <a:pPr>
              <a:spcBef>
                <a:spcPts val="600"/>
              </a:spcBef>
            </a:pPr>
            <a:r>
              <a:rPr lang="ru-RU" sz="1600" b="1" i="1"/>
              <a:t>      младшей, 6-8 минут в средней,8-10 минут в старшей.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1546</Words>
  <Application>Microsoft Office PowerPoint</Application>
  <PresentationFormat>Экран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Слайд 1</vt:lpstr>
      <vt:lpstr>Задачи, решаемые при  проведении  подвижных игр на прогулке </vt:lpstr>
      <vt:lpstr>Утренняя прогулка  - наиболее благоприятное время для проведения подвижных игр и физических упражнений </vt:lpstr>
      <vt:lpstr>: При подборе и организации  игр и физических упражнений  необходимо: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Упражнения в основных видах деятельности </vt:lpstr>
      <vt:lpstr>Упражнения в основных видах деятельности</vt:lpstr>
      <vt:lpstr>Упражнения в основных видах деятельности</vt:lpstr>
      <vt:lpstr>Упражнения в основных видах деятельности</vt:lpstr>
      <vt:lpstr>Спортивные упражнения - способствую  формированию разнообразных двигательных навыков и качеств. </vt:lpstr>
      <vt:lpstr> Спортивные игры - игры с элементами спорта – баскетбол, футбол, городки, бадминтон, хоккей, настольный теннис.</vt:lpstr>
      <vt:lpstr>Слайд 19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comp1</cp:lastModifiedBy>
  <cp:revision>136</cp:revision>
  <dcterms:created xsi:type="dcterms:W3CDTF">2011-09-24T03:34:18Z</dcterms:created>
  <dcterms:modified xsi:type="dcterms:W3CDTF">2018-12-12T07:44:41Z</dcterms:modified>
</cp:coreProperties>
</file>