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70" r:id="rId12"/>
    <p:sldId id="271" r:id="rId13"/>
    <p:sldId id="272" r:id="rId14"/>
    <p:sldId id="273" r:id="rId15"/>
    <p:sldId id="274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63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6E3E5-DF05-4BDC-A5EC-852926F57E09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091FD-2243-44D9-BA4B-C06E19088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197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340" y="1428737"/>
            <a:ext cx="70567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Здоровый дошкольник</a:t>
            </a:r>
          </a:p>
          <a:p>
            <a:pPr algn="ctr"/>
            <a:endParaRPr lang="ru-RU" sz="2800" dirty="0">
              <a:solidFill>
                <a:srgbClr val="0070C0"/>
              </a:solidFill>
              <a:latin typeface="a_LCDNovaObl" panose="020C0402040402020201" pitchFamily="34" charset="-52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_LCDNovaObl" panose="020C0402040402020201" pitchFamily="34" charset="-52"/>
              </a:rPr>
              <a:t>(образовательный проект )</a:t>
            </a:r>
          </a:p>
          <a:p>
            <a:pPr algn="ctr"/>
            <a:endParaRPr lang="ru-RU" sz="2800" dirty="0">
              <a:solidFill>
                <a:srgbClr val="0070C0"/>
              </a:solidFill>
              <a:latin typeface="a_LCDNovaObl" panose="020C0402040402020201" pitchFamily="34" charset="-52"/>
            </a:endParaRPr>
          </a:p>
          <a:p>
            <a:pPr algn="ctr"/>
            <a:endParaRPr lang="ru-RU" sz="2800" dirty="0" smtClean="0">
              <a:solidFill>
                <a:srgbClr val="0070C0"/>
              </a:solidFill>
              <a:latin typeface="a_LCDNovaObl" panose="020C0402040402020201" pitchFamily="34" charset="-52"/>
            </a:endParaRPr>
          </a:p>
          <a:p>
            <a:pPr algn="ctr"/>
            <a:endParaRPr lang="ru-RU" sz="2800" dirty="0">
              <a:solidFill>
                <a:srgbClr val="0070C0"/>
              </a:solidFill>
              <a:latin typeface="a_LCDNovaObl" panose="020C0402040402020201" pitchFamily="34" charset="-52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_LCDNovaObl" panose="020C0402040402020201" pitchFamily="34" charset="-52"/>
              </a:rPr>
              <a:t>Подготовили: </a:t>
            </a:r>
            <a:r>
              <a:rPr lang="ru-RU" sz="2800" dirty="0" err="1" smtClean="0">
                <a:solidFill>
                  <a:srgbClr val="0070C0"/>
                </a:solidFill>
                <a:latin typeface="a_LCDNovaObl" panose="020C0402040402020201" pitchFamily="34" charset="-52"/>
              </a:rPr>
              <a:t>Ямщикова</a:t>
            </a:r>
            <a:r>
              <a:rPr lang="ru-RU" sz="2800" dirty="0" smtClean="0">
                <a:solidFill>
                  <a:srgbClr val="0070C0"/>
                </a:solidFill>
                <a:latin typeface="a_LCDNovaObl" panose="020C0402040402020201" pitchFamily="34" charset="-52"/>
              </a:rPr>
              <a:t> Е.В, </a:t>
            </a:r>
          </a:p>
          <a:p>
            <a:pPr algn="ctr"/>
            <a:r>
              <a:rPr lang="ru-RU" sz="2800" dirty="0">
                <a:solidFill>
                  <a:srgbClr val="0070C0"/>
                </a:solidFill>
                <a:latin typeface="a_LCDNovaObl" panose="020C0402040402020201" pitchFamily="34" charset="-52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_LCDNovaObl" panose="020C0402040402020201" pitchFamily="34" charset="-52"/>
              </a:rPr>
              <a:t>                     Бакирова Д. Р.</a:t>
            </a:r>
            <a:endParaRPr lang="ru-RU" sz="2800" dirty="0">
              <a:solidFill>
                <a:srgbClr val="0070C0"/>
              </a:solidFill>
              <a:latin typeface="a_LCDNovaObl" panose="020C0402040402020201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09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8064" y="476672"/>
            <a:ext cx="3456384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Подвижные игры. 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052736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на прогулке</a:t>
            </a:r>
          </a:p>
          <a:p>
            <a:pPr>
              <a:lnSpc>
                <a:spcPct val="150000"/>
              </a:lnSpc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676726"/>
            <a:ext cx="3265529" cy="5496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2285992"/>
            <a:ext cx="2500900" cy="38247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454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022" y="431036"/>
            <a:ext cx="8050393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плоскостопия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071546"/>
            <a:ext cx="3388597" cy="5305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795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68286"/>
            <a:ext cx="6180991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Рассматривание картинок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«Зимние виды спорта»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568952" cy="4737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4732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64807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«Мой любимый зимний вид спорта»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208912" cy="5328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582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51356"/>
            <a:ext cx="784887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 «Мой любимый зимний вид спорта»</a:t>
            </a:r>
            <a:endParaRPr lang="ru-RU" sz="20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51647"/>
            <a:ext cx="8496944" cy="5154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5495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29965"/>
            <a:ext cx="4536504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51647"/>
            <a:ext cx="8280919" cy="4881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0812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3140968"/>
            <a:ext cx="578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Спасибо за внимание</a:t>
            </a:r>
            <a:endParaRPr lang="ru-RU" sz="36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33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00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темы: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общество отличается многообразием примеров образа жизни человека, с которыми постоянно сталкивается каждый ребенок. Это многообразие не всегда является образцом для ребенка, в результате создается хаотичность в представлениях ребенка о здоровом и безопасном образе жизни и разрушаются уже сложившиеся представления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33906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7849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Дети, педагоги, родители.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с 09. 01. 18 – 31.01.18г.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у участников         образовательного процесса основ здорового образа жизни,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привить знание и умение бережного отношения к своему здоровью у детей дошкольного возраста.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650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5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позицию признания ценностей здоровья, чувство ответственности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укрепления своего здоровья.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апробировать систему педагогических воздействий, направленных на формирование у дошкольников понимания здоровья как важнейшей ценности, становления уже с детских лет позиции созидателя в отношении своего здоровья и здоровья окружающих.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педагогический потенциал семьи в вопросах формирования ценностей здоровья через работы с родителями по пропаганде здорового образа жизни. </a:t>
            </a:r>
          </a:p>
        </p:txBody>
      </p:sp>
    </p:spTree>
    <p:extLst>
      <p:ext uri="{BB962C8B-B14F-4D97-AF65-F5344CB8AC3E}">
        <p14:creationId xmlns="" xmlns:p14="http://schemas.microsoft.com/office/powerpoint/2010/main" val="166350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2167642"/>
              </p:ext>
            </p:extLst>
          </p:nvPr>
        </p:nvGraphicFramePr>
        <p:xfrm>
          <a:off x="2046514" y="470953"/>
          <a:ext cx="4942115" cy="365760"/>
        </p:xfrm>
        <a:graphic>
          <a:graphicData uri="http://schemas.openxmlformats.org/drawingml/2006/table">
            <a:tbl>
              <a:tblPr/>
              <a:tblGrid>
                <a:gridCol w="4942115"/>
              </a:tblGrid>
              <a:tr h="357741"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                               Форма работы 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3942103"/>
              </p:ext>
            </p:extLst>
          </p:nvPr>
        </p:nvGraphicFramePr>
        <p:xfrm>
          <a:off x="683568" y="1340768"/>
          <a:ext cx="1499050" cy="421297"/>
        </p:xfrm>
        <a:graphic>
          <a:graphicData uri="http://schemas.openxmlformats.org/drawingml/2006/table">
            <a:tbl>
              <a:tblPr/>
              <a:tblGrid>
                <a:gridCol w="1499050"/>
              </a:tblGrid>
              <a:tr h="421297"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Дети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3150064"/>
              </p:ext>
            </p:extLst>
          </p:nvPr>
        </p:nvGraphicFramePr>
        <p:xfrm>
          <a:off x="2771800" y="1340768"/>
          <a:ext cx="2405743" cy="424543"/>
        </p:xfrm>
        <a:graphic>
          <a:graphicData uri="http://schemas.openxmlformats.org/drawingml/2006/table">
            <a:tbl>
              <a:tblPr/>
              <a:tblGrid>
                <a:gridCol w="2405743"/>
              </a:tblGrid>
              <a:tr h="424543">
                <a:tc>
                  <a:txBody>
                    <a:bodyPr/>
                    <a:lstStyle/>
                    <a:p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            Педагоги 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9110259"/>
              </p:ext>
            </p:extLst>
          </p:nvPr>
        </p:nvGraphicFramePr>
        <p:xfrm>
          <a:off x="5796136" y="1340768"/>
          <a:ext cx="2667000" cy="402771"/>
        </p:xfrm>
        <a:graphic>
          <a:graphicData uri="http://schemas.openxmlformats.org/drawingml/2006/table">
            <a:tbl>
              <a:tblPr/>
              <a:tblGrid>
                <a:gridCol w="2667000"/>
              </a:tblGrid>
              <a:tr h="402771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</a:t>
                      </a:r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Родители</a:t>
                      </a:r>
                      <a:r>
                        <a:rPr lang="ru-RU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8" name="Прямая со стрелкой 7"/>
          <p:cNvCxnSpPr>
            <a:endCxn id="3" idx="0"/>
          </p:cNvCxnSpPr>
          <p:nvPr/>
        </p:nvCxnSpPr>
        <p:spPr>
          <a:xfrm flipH="1">
            <a:off x="1433093" y="836712"/>
            <a:ext cx="978667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2844" y="1988840"/>
            <a:ext cx="32147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Различные виды </a:t>
            </a:r>
            <a:r>
              <a:rPr lang="ru-RU" b="1" dirty="0">
                <a:latin typeface="Times New Roman"/>
                <a:ea typeface="Times New Roman"/>
              </a:rPr>
              <a:t>гимнастик</a:t>
            </a:r>
            <a:r>
              <a:rPr lang="ru-RU" sz="1600" b="1" dirty="0">
                <a:latin typeface="Times New Roman"/>
                <a:ea typeface="Times New Roman"/>
              </a:rPr>
              <a:t>: </a:t>
            </a:r>
            <a:r>
              <a:rPr lang="ru-RU" sz="1600" b="1" dirty="0" smtClean="0">
                <a:latin typeface="Times New Roman"/>
                <a:ea typeface="Times New Roman"/>
              </a:rPr>
              <a:t>(дыхательная, зрительная)</a:t>
            </a:r>
            <a:endParaRPr lang="ru-RU" sz="16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Беседы, ролевая </a:t>
            </a:r>
            <a:r>
              <a:rPr lang="ru-RU" sz="1600" b="1" dirty="0">
                <a:latin typeface="Times New Roman"/>
                <a:ea typeface="Times New Roman"/>
              </a:rPr>
              <a:t>игра,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Подвижные </a:t>
            </a:r>
            <a:r>
              <a:rPr lang="ru-RU" sz="1600" b="1" dirty="0" smtClean="0">
                <a:latin typeface="Times New Roman"/>
                <a:ea typeface="Times New Roman"/>
              </a:rPr>
              <a:t>игры на </a:t>
            </a:r>
            <a:r>
              <a:rPr lang="ru-RU" sz="1600" b="1" dirty="0">
                <a:latin typeface="Times New Roman"/>
                <a:ea typeface="Times New Roman"/>
              </a:rPr>
              <a:t>воздухе,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Закаливающие процедуры после сна,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Рисование, чтение художественной литературы</a:t>
            </a:r>
            <a:endParaRPr lang="ru-RU" sz="1600" b="1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067944" y="83671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372200" y="836712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035951" y="3393281"/>
            <a:ext cx="292895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215604" y="4142586"/>
            <a:ext cx="37147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215074" y="1988840"/>
            <a:ext cx="28031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Анкетирование,</a:t>
            </a:r>
            <a:endParaRPr lang="ru-RU" sz="16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онсультация, беседа, оформление уголка физкультуры из бросового материала, информация «Будь здоров»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1988840"/>
            <a:ext cx="17207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Пропаганда здорового образа жизни дошкольника. Выполнение поставленных задач. Показ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презентации.</a:t>
            </a:r>
            <a:endParaRPr lang="ru-RU" sz="16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76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                                     Этапы реализации проекта.</a:t>
            </a:r>
          </a:p>
          <a:p>
            <a:pPr algn="just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подготовительный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выявление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цели, задачи. Создание необходимых условий для реализации проекта. Перспективное планирование проекта. Разработка и накопление методических материалов по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теме.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II этап – основной ( практический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образовательный процесс эффективных методов и приёмов по расширению знаний дошкольников 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здоровом образе жизни и его поддержании 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- заключительный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81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461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                                             Ожидаемые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результаты: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Сформированное понятие здоровый образ жизни, потребность в здоровом образе жизни.</a:t>
            </a:r>
          </a:p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Сформированная активная родительская позиция, в вопросах здорового образа жизни и укрепления здоровья детей.</a:t>
            </a:r>
          </a:p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>
              <a:lnSpc>
                <a:spcPct val="150000"/>
              </a:lnSpc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профессионального мастерства педагогов в вопросах формирования у дошкольников начальных представлений о здоровом образе жизни.</a:t>
            </a:r>
          </a:p>
        </p:txBody>
      </p:sp>
    </p:spTree>
    <p:extLst>
      <p:ext uri="{BB962C8B-B14F-4D97-AF65-F5344CB8AC3E}">
        <p14:creationId xmlns="" xmlns:p14="http://schemas.microsoft.com/office/powerpoint/2010/main" val="102383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13690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Содержание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процессе реализации проекта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картинок с видами спорта.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гимнастика, игры «игры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квэсты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деятельность: Формирование целостной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о здоровом образе жизни.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о гигиене, питании, здоровье в целом.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гимнастика.</a:t>
            </a:r>
          </a:p>
        </p:txBody>
      </p:sp>
    </p:spTree>
    <p:extLst>
      <p:ext uri="{BB962C8B-B14F-4D97-AF65-F5344CB8AC3E}">
        <p14:creationId xmlns="" xmlns:p14="http://schemas.microsoft.com/office/powerpoint/2010/main" val="341384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370910"/>
            <a:ext cx="460851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Наш спортивный уголок 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2060848"/>
            <a:ext cx="2664296" cy="326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спортивном уголке есть все необходимые спортивные снаряды для нормального физического развития ребенка.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3744416" cy="50281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4266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438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</dc:creator>
  <cp:lastModifiedBy>работа</cp:lastModifiedBy>
  <cp:revision>25</cp:revision>
  <dcterms:created xsi:type="dcterms:W3CDTF">2015-01-20T18:03:16Z</dcterms:created>
  <dcterms:modified xsi:type="dcterms:W3CDTF">2018-02-13T14:40:19Z</dcterms:modified>
</cp:coreProperties>
</file>