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94" r:id="rId3"/>
    <p:sldId id="259" r:id="rId4"/>
    <p:sldId id="260" r:id="rId5"/>
    <p:sldId id="361" r:id="rId6"/>
    <p:sldId id="379" r:id="rId7"/>
    <p:sldId id="317" r:id="rId8"/>
    <p:sldId id="261" r:id="rId9"/>
    <p:sldId id="292" r:id="rId10"/>
    <p:sldId id="378" r:id="rId11"/>
    <p:sldId id="376" r:id="rId12"/>
    <p:sldId id="377" r:id="rId13"/>
    <p:sldId id="264" r:id="rId14"/>
    <p:sldId id="274" r:id="rId15"/>
    <p:sldId id="296" r:id="rId16"/>
    <p:sldId id="318" r:id="rId17"/>
    <p:sldId id="369" r:id="rId18"/>
    <p:sldId id="269" r:id="rId19"/>
    <p:sldId id="358" r:id="rId20"/>
    <p:sldId id="382" r:id="rId21"/>
    <p:sldId id="302" r:id="rId22"/>
    <p:sldId id="357" r:id="rId23"/>
    <p:sldId id="316" r:id="rId24"/>
    <p:sldId id="301" r:id="rId25"/>
    <p:sldId id="275" r:id="rId26"/>
    <p:sldId id="362" r:id="rId27"/>
    <p:sldId id="370" r:id="rId28"/>
    <p:sldId id="359" r:id="rId29"/>
    <p:sldId id="319" r:id="rId30"/>
    <p:sldId id="278" r:id="rId31"/>
    <p:sldId id="279" r:id="rId32"/>
    <p:sldId id="282" r:id="rId33"/>
    <p:sldId id="297" r:id="rId34"/>
    <p:sldId id="283" r:id="rId35"/>
    <p:sldId id="330" r:id="rId36"/>
    <p:sldId id="381" r:id="rId37"/>
    <p:sldId id="332" r:id="rId38"/>
    <p:sldId id="285" r:id="rId39"/>
    <p:sldId id="371" r:id="rId40"/>
    <p:sldId id="288" r:id="rId41"/>
    <p:sldId id="287" r:id="rId42"/>
    <p:sldId id="373" r:id="rId43"/>
    <p:sldId id="374" r:id="rId44"/>
    <p:sldId id="309" r:id="rId45"/>
    <p:sldId id="355" r:id="rId46"/>
    <p:sldId id="353" r:id="rId47"/>
    <p:sldId id="380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4389" autoAdjust="0"/>
  </p:normalViewPr>
  <p:slideViewPr>
    <p:cSldViewPr>
      <p:cViewPr varScale="1">
        <p:scale>
          <a:sx n="101" d="100"/>
          <a:sy n="101" d="100"/>
        </p:scale>
        <p:origin x="-12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27.12.2021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27.12.2021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27.12.2021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27.12.2021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27.12.2021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s10ruz.schoolrm.ru/sveden/employees/19254/232571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kartinkinaden.ru/uploads/posts/2020-07/1593790400_12-p-svetlii-fon-dlya-prezentatsii-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4868" y="-30163"/>
            <a:ext cx="916834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31840" y="184285"/>
            <a:ext cx="601216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Толстых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Елена Владимировна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1268760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СТРУКТУРНОГО ПОДРАЗДЕЛЕНИЯ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«ДЕТСКИЙ САД №10 КОМБИНИРОВАННОГО ВИДА» 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МБДОУ «ДЕТСКИЙ САД «РАДУГА» КОМБИНИРОВАННОГО ВИДА» 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РУЗАЕВСКОГО МУНИЦИПАЛЬНОГО РАЙОНА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501008"/>
            <a:ext cx="856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Дата рождения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22.10.197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1г.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Профессиональное образование: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высшее, МГПИ им. М.Е.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Евсевьева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специальность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«Педагогика и методика дошкольного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образования»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 дополнительной специальностью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«Педагогика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психология».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Стаж педагогической работы: 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 лет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Стаж работы в данной организации: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год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Наличие квалификационной категории: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высшая  </a:t>
            </a:r>
            <a:endParaRPr lang="ru-RU" sz="16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Дата последней аттестации: 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30.09.2016 приказ №973 по МО РМ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760796" y="96744"/>
            <a:ext cx="2556398" cy="3277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kartinkinaden.ru/uploads/posts/2020-07/1593790400_12-p-svetlii-fon-dlya-prezentatsii-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</p:spPr>
      </p:pic>
      <p:pic>
        <p:nvPicPr>
          <p:cNvPr id="4098" name="Picture 2" descr="C:\Users\Детский сад №10\Pictures\Сканы\Скан_20210723 (6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-1122829" y="1122829"/>
            <a:ext cx="6741368" cy="4495710"/>
          </a:xfrm>
          <a:prstGeom prst="rect">
            <a:avLst/>
          </a:prstGeom>
          <a:noFill/>
        </p:spPr>
      </p:pic>
      <p:pic>
        <p:nvPicPr>
          <p:cNvPr id="4099" name="Picture 3" descr="C:\Users\Детский сад №10\Pictures\Сканы\Скан_20210723 (7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3437621" y="1160750"/>
            <a:ext cx="6696743" cy="4464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kartinkinaden.ru/uploads/posts/2020-07/1593790400_12-p-svetlii-fon-dlya-prezentatsii-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766973" cy="67413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4024" y="0"/>
            <a:ext cx="4766973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596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kartinkinaden.ru/uploads/posts/2020-07/1593790400_12-p-svetlii-fon-dlya-prezentatsii-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0701" y="188640"/>
            <a:ext cx="4563299" cy="6453336"/>
          </a:xfrm>
          <a:prstGeom prst="rect">
            <a:avLst/>
          </a:prstGeom>
        </p:spPr>
      </p:pic>
      <p:pic>
        <p:nvPicPr>
          <p:cNvPr id="1026" name="Picture 2" descr="C:\Users\Детский сад №10\Desktop\Новая папка (3)\Сборник Мат представления_page-022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88640"/>
            <a:ext cx="4563013" cy="6453336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95536" y="1412776"/>
            <a:ext cx="28803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7809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kartinkinaden.ru/uploads/posts/2020-07/1593790400_12-p-svetlii-fon-dlya-prezentatsii-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340769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4.РЕЗУЛЬТАТЫ УЧАСТИЯ ВОСПИТАННИКОВ В : 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конкурсах;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выставках;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турнирах;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соревнованиях;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акциях;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фестивалях</a:t>
            </a:r>
          </a:p>
          <a:p>
            <a:pPr algn="ctr">
              <a:buFontTx/>
              <a:buChar char="-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kartinkinaden.ru/uploads/posts/2020-07/1593790400_12-p-svetlii-fon-dlya-prezentatsii-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27784" y="1340768"/>
            <a:ext cx="220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Интернет конкурс</a:t>
            </a:r>
            <a:endParaRPr lang="ru-RU" dirty="0"/>
          </a:p>
        </p:txBody>
      </p:sp>
      <p:sp>
        <p:nvSpPr>
          <p:cNvPr id="34818" name="AutoShape 2" descr="blob:https://web.whatsapp.com/6d6c3a76-bba8-44e8-bd27-50acd553f56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blob:https://web.whatsapp.com/6d6c3a76-bba8-44e8-bd27-50acd553f56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1" name="Picture 5" descr="G:\Толстых\6d6c3a76-bba8-44e8-bd27-50acd553f56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88640"/>
            <a:ext cx="4557668" cy="6453335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"/>
          <a:stretch/>
        </p:blipFill>
        <p:spPr>
          <a:xfrm>
            <a:off x="4419134" y="260648"/>
            <a:ext cx="4724866" cy="6408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kartinkinaden.ru/uploads/posts/2020-07/1593790400_12-p-svetlii-fon-dlya-prezentatsii-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9087"/>
            <a:ext cx="4631348" cy="66984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631835" y="29087"/>
            <a:ext cx="4536505" cy="6669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kartinkinaden.ru/uploads/posts/2020-07/1593790400_12-p-svetlii-fon-dlya-prezentatsii-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2348880"/>
            <a:ext cx="82809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 НАЛИЧИЕ АВТОРСКИХ ПРОГРАММ, МЕТОДИЧЕСКИХ ПОСОБИЙ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kartinkinaden.ru/uploads/posts/2020-07/1593790400_12-p-svetlii-fon-dlya-prezentatsii-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6632"/>
            <a:ext cx="4702259" cy="64688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84168" y="1628800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титульник</a:t>
            </a:r>
            <a:endParaRPr lang="ru-RU" dirty="0"/>
          </a:p>
        </p:txBody>
      </p:sp>
      <p:pic>
        <p:nvPicPr>
          <p:cNvPr id="6" name="Picture 3" descr="C:\Users\Детский сад №10\Pictures\Сканы\Скан_202011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20850" y="188640"/>
            <a:ext cx="452315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4471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kartinkinaden.ru/uploads/posts/2020-07/1593790400_12-p-svetlii-fon-dlya-prezentatsii-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1988840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6.ВЫСТУПЛЕНИЯ ПЕДАГОГА НА ЗАСЕДАНИЯХ  МЕТОДИЧЕСКИХ СОВЕТОВ, НАУЧНО-ПРАКТИЧЕСКИХ КОНФЕРЕНЦИЯХ, ПЕДАГОГИЧЕСКИХ ЧТЕНИЯХ , СЕМИНАРАХ, СЕКЦИЯХ, ФОРУМАХ,  РАДИОПЕРЕДАЧАХ (ОЧНО)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168340" cy="6858000"/>
            <a:chOff x="0" y="0"/>
            <a:chExt cx="9168340" cy="6858000"/>
          </a:xfrm>
        </p:grpSpPr>
        <p:pic>
          <p:nvPicPr>
            <p:cNvPr id="3" name="Picture 4" descr="https://kartinkinaden.ru/uploads/posts/2020-07/1593790400_12-p-svetlii-fon-dlya-prezentatsii-12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9168340" cy="6858000"/>
            </a:xfrm>
            <a:prstGeom prst="rect">
              <a:avLst/>
            </a:prstGeom>
            <a:noFill/>
          </p:spPr>
        </p:pic>
        <p:sp>
          <p:nvSpPr>
            <p:cNvPr id="2" name="TextBox 1"/>
            <p:cNvSpPr txBox="1"/>
            <p:nvPr/>
          </p:nvSpPr>
          <p:spPr>
            <a:xfrm>
              <a:off x="1547664" y="1268760"/>
              <a:ext cx="9236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список</a:t>
              </a:r>
              <a:endParaRPr lang="ru-RU" dirty="0"/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email">
              <a:lum bright="10000"/>
            </a:blip>
            <a:srcRect/>
            <a:stretch>
              <a:fillRect/>
            </a:stretch>
          </p:blipFill>
          <p:spPr bwMode="auto">
            <a:xfrm>
              <a:off x="0" y="188640"/>
              <a:ext cx="4572000" cy="6468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125" name="Picture 5" descr="C:\Users\Детский сад №10\Desktop\Рисунок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1" y="188639"/>
            <a:ext cx="4572000" cy="6518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kartinkinaden.ru/uploads/posts/2020-07/1593790400_12-p-svetlii-fon-dlya-prezentatsii-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0"/>
            <a:ext cx="8363272" cy="1439850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Педагогический опыт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размещен на сайте ДОО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://ds10ruz.schoolrm.ru/sveden/employees/19254/232571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етский сад №10\Desktop\Рисунок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556792"/>
            <a:ext cx="9073008" cy="489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kartinkinaden.ru/uploads/posts/2020-07/1593790400_12-p-svetlii-fon-dlya-prezentatsii-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</p:spPr>
      </p:pic>
      <p:pic>
        <p:nvPicPr>
          <p:cNvPr id="10243" name="Picture 3" descr="C:\Users\Детский сад №10\Desktop\Рисунок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25" y="-6350"/>
            <a:ext cx="4857750" cy="687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kartinkinaden.ru/uploads/posts/2020-07/1593790400_12-p-svetlii-fon-dlya-prezentatsii-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" y="0"/>
            <a:ext cx="4690994" cy="6453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5468" y="21217"/>
            <a:ext cx="4673337" cy="6432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0"/>
            <a:ext cx="9168340" cy="6858000"/>
            <a:chOff x="0" y="0"/>
            <a:chExt cx="9168340" cy="6858000"/>
          </a:xfrm>
        </p:grpSpPr>
        <p:pic>
          <p:nvPicPr>
            <p:cNvPr id="5" name="Picture 4" descr="https://kartinkinaden.ru/uploads/posts/2020-07/1593790400_12-p-svetlii-fon-dlya-prezentatsii-12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9168340" cy="6858000"/>
            </a:xfrm>
            <a:prstGeom prst="rect">
              <a:avLst/>
            </a:prstGeom>
            <a:noFill/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207458"/>
              <a:ext cx="9144000" cy="6443084"/>
            </a:xfrm>
            <a:prstGeom prst="rect">
              <a:avLst/>
            </a:prstGeom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4499992" y="4581128"/>
              <a:ext cx="4464496" cy="720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4499992" y="4797152"/>
              <a:ext cx="4464496" cy="720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20081" y="0"/>
            <a:ext cx="9188421" cy="6858000"/>
            <a:chOff x="-20081" y="0"/>
            <a:chExt cx="9188421" cy="6858000"/>
          </a:xfrm>
        </p:grpSpPr>
        <p:pic>
          <p:nvPicPr>
            <p:cNvPr id="7" name="Picture 4" descr="https://kartinkinaden.ru/uploads/posts/2020-07/1593790400_12-p-svetlii-fon-dlya-prezentatsii-12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9168340" cy="6858000"/>
            </a:xfrm>
            <a:prstGeom prst="rect">
              <a:avLst/>
            </a:prstGeom>
            <a:noFill/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20081" y="175657"/>
              <a:ext cx="4601024" cy="6506686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29625" y="219715"/>
              <a:ext cx="4538715" cy="6418570"/>
            </a:xfrm>
            <a:prstGeom prst="rect">
              <a:avLst/>
            </a:prstGeom>
          </p:spPr>
        </p:pic>
        <p:cxnSp>
          <p:nvCxnSpPr>
            <p:cNvPr id="11" name="Прямая соединительная линия 10"/>
            <p:cNvCxnSpPr/>
            <p:nvPr/>
          </p:nvCxnSpPr>
          <p:spPr>
            <a:xfrm>
              <a:off x="5004048" y="5589240"/>
              <a:ext cx="388843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-14848"/>
            <a:ext cx="9168340" cy="6872848"/>
            <a:chOff x="0" y="-14848"/>
            <a:chExt cx="9168340" cy="6872848"/>
          </a:xfrm>
        </p:grpSpPr>
        <p:pic>
          <p:nvPicPr>
            <p:cNvPr id="6" name="Picture 4" descr="https://kartinkinaden.ru/uploads/posts/2020-07/1593790400_12-p-svetlii-fon-dlya-prezentatsii-12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9168340" cy="6858000"/>
            </a:xfrm>
            <a:prstGeom prst="rect">
              <a:avLst/>
            </a:prstGeom>
            <a:noFill/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298" y="-14848"/>
              <a:ext cx="3528392" cy="4968552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2960439" y="2277519"/>
              <a:ext cx="6192688" cy="4579467"/>
            </a:xfrm>
            <a:prstGeom prst="rect">
              <a:avLst/>
            </a:prstGeom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3203848" y="6309320"/>
              <a:ext cx="194421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kartinkinaden.ru/uploads/posts/2020-07/1593790400_12-p-svetlii-fon-dlya-prezentatsii-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2204864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7. ПРОВЕДЕНИЕ ОТКРЫТЫХ ЗАНЯТИЙ, МАСТЕР-КЛАССОВ, МЕРОПРИЯТИЙ 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kartinkinaden.ru/uploads/posts/2020-07/1593790400_12-p-svetlii-fon-dlya-prezentatsii-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03848" y="2420888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список</a:t>
            </a:r>
            <a:endParaRPr lang="ru-RU" dirty="0"/>
          </a:p>
        </p:txBody>
      </p:sp>
      <p:pic>
        <p:nvPicPr>
          <p:cNvPr id="4" name="Picture 2" descr="C:\Users\Детский сад №10\Desktop\Рисунок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0"/>
            <a:ext cx="4545976" cy="6453336"/>
          </a:xfrm>
          <a:prstGeom prst="rect">
            <a:avLst/>
          </a:prstGeom>
          <a:noFill/>
        </p:spPr>
      </p:pic>
      <p:pic>
        <p:nvPicPr>
          <p:cNvPr id="6148" name="Picture 4" descr="C:\Users\Детский сад №10\Desktop\Рисунок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45136" y="0"/>
            <a:ext cx="4698864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kartinkinaden.ru/uploads/posts/2020-07/1593790400_12-p-svetlii-fon-dlya-prezentatsii-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47664" y="126876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</a:t>
            </a:r>
            <a:endParaRPr lang="ru-RU" dirty="0"/>
          </a:p>
        </p:txBody>
      </p:sp>
      <p:pic>
        <p:nvPicPr>
          <p:cNvPr id="1026" name="Picture 2" descr="C:\Users\Детский сад №10\Pictures\Сканы\Скан_20210723 (3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-764545" y="764545"/>
            <a:ext cx="4894312" cy="3365223"/>
          </a:xfrm>
          <a:prstGeom prst="rect">
            <a:avLst/>
          </a:prstGeom>
          <a:noFill/>
        </p:spPr>
      </p:pic>
      <p:pic>
        <p:nvPicPr>
          <p:cNvPr id="1027" name="Picture 3" descr="C:\Users\Детский сад №10\Pictures\Сканы\Скан_20210723 (4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3579591" y="1293590"/>
            <a:ext cx="4684610" cy="64442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79906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artinkinaden.ru/uploads/posts/2020-07/1593790400_12-p-svetlii-fon-dlya-prezentatsii-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-527372" y="539948"/>
            <a:ext cx="4496544" cy="34417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149199" y="790489"/>
            <a:ext cx="5070548" cy="697747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kartinkinaden.ru/uploads/posts/2020-07/1593790400_12-p-svetlii-fon-dlya-prezentatsii-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2348880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8. ЭКСПЕРТНАЯ ДЕЯТЕЛЬНОСТЬ 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kartinkinaden.ru/uploads/posts/2020-07/1593790400_12-p-svetlii-fon-dlya-prezentatsii-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2204865"/>
            <a:ext cx="6912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УЧАСТИЕ В ИННОВАЦИОННОЙ (ЭКСПЕРИМЕНТАЛЬНОЙ)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kartinkinaden.ru/uploads/posts/2020-07/1593790400_12-p-svetlii-fon-dlya-prezentatsii-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1124744"/>
            <a:ext cx="75608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9. ОБЩЕСТВЕННО-ПЕДАГОГИЧЕСКАЯ АКТИВНОСТЬ ПЕДАГОГА: УЧАСТИЕ В КОМИССИЯХ, ПЕДАГОГИЧЕСКИХ СООБЩЕСТВАХ, В ЖЮРИ КОНКУРСОВ</a:t>
            </a:r>
          </a:p>
          <a:p>
            <a:endParaRPr lang="ru-RU" sz="3200" dirty="0" smtClean="0"/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kartinkinaden.ru/uploads/posts/2020-07/1593790400_12-p-svetlii-fon-dlya-prezentatsii-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2060848"/>
            <a:ext cx="8208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10. ПОЗИТИВНЫЕ РЕЗУЛЬТАТЫ РАБОТЫ С ВОСПИТАННИКАМИ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kartinkinaden.ru/uploads/posts/2020-07/1593790400_12-p-svetlii-fon-dlya-prezentatsii-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19672" y="2060848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справка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691244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47144" y="0"/>
            <a:ext cx="4696856" cy="646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kartinkinaden.ru/uploads/posts/2020-07/1593790400_12-p-svetlii-fon-dlya-prezentatsii-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0"/>
            <a:ext cx="49854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kartinkinaden.ru/uploads/posts/2020-07/1593790400_12-p-svetlii-fon-dlya-prezentatsii-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214422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11. КАЧЕСТВО ВЗАИМОДЕЙСТВИЯ С РОДИТЕЛЯМИ: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систематическое проведение родительских собраний;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-проведение круглых столов, консультаций в нетрадиционной форме (педагогическое просвещение родителей);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-проведение экскурсий, образовательных путешествий с детьми;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-проведение совместных конкурсов, выставок;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организация родителей на субботниках, благоустройстве участков, создание развивающей среды группы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kartinkinaden.ru/uploads/posts/2020-07/1593790400_12-p-svetlii-fon-dlya-prezentatsii-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87624" y="1628800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справка</a:t>
            </a:r>
            <a:endParaRPr lang="ru-RU" dirty="0"/>
          </a:p>
        </p:txBody>
      </p:sp>
      <p:pic>
        <p:nvPicPr>
          <p:cNvPr id="7170" name="Picture 2" descr="C:\Users\Детский сад №10\Desktop\Новая папка (3)\с родителями_00001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0" y="203250"/>
            <a:ext cx="4499992" cy="6366718"/>
          </a:xfrm>
          <a:prstGeom prst="rect">
            <a:avLst/>
          </a:prstGeom>
          <a:noFill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4644008" y="188640"/>
            <a:ext cx="4499992" cy="636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artinkinaden.ru/uploads/posts/2020-07/1593790400_12-p-svetlii-fon-dlya-prezentatsii-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0" y="116632"/>
            <a:ext cx="4612108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 descr="C:\Users\Детский сад №10\Desktop\Рисунок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78218" y="116632"/>
            <a:ext cx="4665782" cy="6485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kartinkinaden.ru/uploads/posts/2020-07/1593790400_12-p-svetlii-fon-dlya-prezentatsii-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</p:spPr>
      </p:pic>
      <p:pic>
        <p:nvPicPr>
          <p:cNvPr id="9218" name="Picture 2" descr="C:\Users\Детский сад №10\Pictures\Сканы\Скан_20210727 (14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"/>
            <a:ext cx="4644008" cy="6388357"/>
          </a:xfrm>
          <a:prstGeom prst="rect">
            <a:avLst/>
          </a:prstGeom>
          <a:noFill/>
        </p:spPr>
      </p:pic>
      <p:pic>
        <p:nvPicPr>
          <p:cNvPr id="9219" name="Picture 3" descr="C:\Users\Детский сад №10\Pictures\Сканы\Скан_20210727 (15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-1"/>
            <a:ext cx="4644008" cy="6388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kartinkinaden.ru/uploads/posts/2020-07/1593790400_12-p-svetlii-fon-dlya-prezentatsii-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5556" y="2420888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12. РАБОТА С ДЕТЬМИ ИЗ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СОЦИАЛЬНО-НЕБЛАГОПОЛУЧНЫХ СЕМЕЙ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kartinkinaden.ru/uploads/posts/2020-07/1593790400_12-p-svetlii-fon-dlya-prezentatsii-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95736" y="1340768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справка</a:t>
            </a:r>
            <a:endParaRPr lang="ru-RU" dirty="0"/>
          </a:p>
        </p:txBody>
      </p:sp>
      <p:pic>
        <p:nvPicPr>
          <p:cNvPr id="8194" name="Picture 2" descr="C:\Users\Детский сад №10\Desktop\Новая папка (3)\работа с неблагоп семьями_00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260648"/>
            <a:ext cx="4529673" cy="6408712"/>
          </a:xfrm>
          <a:prstGeom prst="rect">
            <a:avLst/>
          </a:prstGeom>
          <a:noFill/>
        </p:spPr>
      </p:pic>
      <p:pic>
        <p:nvPicPr>
          <p:cNvPr id="8196" name="Picture 4" descr="C:\Users\Детский сад №10\Desktop\Рисунок1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21545" y="188640"/>
            <a:ext cx="4622455" cy="6480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780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kartinkinaden.ru/uploads/posts/2020-07/1593790400_12-p-svetlii-fon-dlya-prezentatsii-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</p:spPr>
      </p:pic>
      <p:pic>
        <p:nvPicPr>
          <p:cNvPr id="3076" name="Picture 4" descr="C:\Users\Детский сад №10\Desktop\Рисунок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2700"/>
            <a:ext cx="4676223" cy="6466036"/>
          </a:xfrm>
          <a:prstGeom prst="rect">
            <a:avLst/>
          </a:prstGeom>
          <a:noFill/>
        </p:spPr>
      </p:pic>
      <p:pic>
        <p:nvPicPr>
          <p:cNvPr id="3077" name="Picture 5" descr="C:\Users\Детский сад №10\Desktop\Рисунок1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82925" y="0"/>
            <a:ext cx="4661074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kartinkinaden.ru/uploads/posts/2020-07/1593790400_12-p-svetlii-fon-dlya-prezentatsii-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2336393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13. УЧАСТИЕ ПЕДАГОГА В ПРОФЕССИОНАЛЬНЫХ КОНКУРСАХ 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kartinkinaden.ru/uploads/posts/2020-07/1593790400_12-p-svetlii-fon-dlya-prezentatsii-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27584" y="1484784"/>
            <a:ext cx="220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Интернет конкурс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30072" y="0"/>
            <a:ext cx="4613928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7238" y="34258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"/>
            <a:ext cx="4561032" cy="652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kartinkinaden.ru/uploads/posts/2020-07/1593790400_12-p-svetlii-fon-dlya-prezentatsii-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8777"/>
            <a:ext cx="9144000" cy="642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92988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kartinkinaden.ru/uploads/posts/2020-07/1593790400_12-p-svetlii-fon-dlya-prezentatsii-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8777"/>
            <a:ext cx="9144000" cy="642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77797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kartinkinaden.ru/uploads/posts/2020-07/1593790400_12-p-svetlii-fon-dlya-prezentatsii-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2636912"/>
            <a:ext cx="69127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14. НАГРАДЫ И ПООЩРЕНИЯ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kartinkinaden.ru/uploads/posts/2020-07/1593790400_12-p-svetlii-fon-dlya-prezentatsii-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0895"/>
            <a:ext cx="4614922" cy="65362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4793" y="139151"/>
            <a:ext cx="4621304" cy="653621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kartinkinaden.ru/uploads/posts/2020-07/1593790400_12-p-svetlii-fon-dlya-prezentatsii-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2172"/>
            <a:ext cx="9144000" cy="6393656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kartinkinaden.ru/uploads/posts/2020-07/1593790400_12-p-svetlii-fon-dlya-prezentatsii-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</p:spPr>
      </p:pic>
      <p:pic>
        <p:nvPicPr>
          <p:cNvPr id="4" name="Picture 2" descr="C:\Users\Детский сад №10\Pictures\Сканы\Скан_202107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931296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kartinkinaden.ru/uploads/posts/2020-07/1593790400_12-p-svetlii-fon-dlya-prezentatsii-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</p:spPr>
      </p:pic>
      <p:pic>
        <p:nvPicPr>
          <p:cNvPr id="7" name="Picture 2" descr="C:\Users\Детский сад №10\Pictures\Сканы\Скан_201812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638898" cy="6381328"/>
          </a:xfrm>
          <a:prstGeom prst="rect">
            <a:avLst/>
          </a:prstGeom>
          <a:noFill/>
        </p:spPr>
      </p:pic>
      <p:pic>
        <p:nvPicPr>
          <p:cNvPr id="2053" name="Picture 5" descr="C:\Users\Детский сад №10\Desktop\Рисунок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77681" y="0"/>
            <a:ext cx="4766319" cy="6381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kartinkinaden.ru/uploads/posts/2020-07/1593790400_12-p-svetlii-fon-dlya-prezentatsii-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</p:spPr>
      </p:pic>
      <p:pic>
        <p:nvPicPr>
          <p:cNvPr id="4099" name="Picture 3" descr="C:\Users\Детский сад №10\Desktop\Рисунок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11363" y="69850"/>
            <a:ext cx="5121275" cy="671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kartinkinaden.ru/uploads/posts/2020-07/1593790400_12-p-svetlii-fon-dlya-prezentatsii-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2636912"/>
            <a:ext cx="69127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НАСТАВНИЧЕСТВО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kartinkinaden.ru/uploads/posts/2020-07/1593790400_12-p-svetlii-fon-dlya-prezentatsii-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1988840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eriod" startAt="3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НАЛИЧИЕ   ПУБЛИКАЦИЙ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kartinkinaden.ru/uploads/posts/2020-07/1593790400_12-p-svetlii-fon-dlya-prezentatsii-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31640" y="1268760"/>
            <a:ext cx="27735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Печатный сборник</a:t>
            </a:r>
          </a:p>
          <a:p>
            <a:r>
              <a:rPr lang="ru-RU" dirty="0" smtClean="0"/>
              <a:t>Интернет публикация?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16632"/>
            <a:ext cx="4572000" cy="646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C:\Users\Детский сад №10\Pictures\Сканы\Скан_20210723 (5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3695333" y="1137314"/>
            <a:ext cx="6442114" cy="4400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2361</TotalTime>
  <Words>285</Words>
  <Application>Microsoft Office PowerPoint</Application>
  <PresentationFormat>Экран (4:3)</PresentationFormat>
  <Paragraphs>66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Эркер</vt:lpstr>
      <vt:lpstr>Слайд 1</vt:lpstr>
      <vt:lpstr>Педагогический опыт размещен на сайте ДОО https://ds10ruz.schoolrm.ru/sveden/employees/19254/232571/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Детский сад №10</cp:lastModifiedBy>
  <cp:revision>253</cp:revision>
  <dcterms:created xsi:type="dcterms:W3CDTF">2019-10-16T08:29:45Z</dcterms:created>
  <dcterms:modified xsi:type="dcterms:W3CDTF">2021-12-27T07:38:04Z</dcterms:modified>
</cp:coreProperties>
</file>