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39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831"/>
            <a:ext cx="6863172" cy="9150896"/>
            <a:chOff x="0" y="2831"/>
            <a:chExt cx="6863172" cy="9150896"/>
          </a:xfrm>
        </p:grpSpPr>
        <p:pic>
          <p:nvPicPr>
            <p:cNvPr id="1026" name="Picture 2" descr="https://interyerus.ru/f/product/SM628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31"/>
              <a:ext cx="6863172" cy="9150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32656" y="179512"/>
              <a:ext cx="62646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МАЙСКИЕ ПРАЗДНИКИ. </a:t>
              </a: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Нарисуй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 ленточкой цветы для победителей. Раскрась звезды праздничного салюта яркими карандашами.</a:t>
              </a:r>
            </a:p>
          </p:txBody>
        </p:sp>
        <p:pic>
          <p:nvPicPr>
            <p:cNvPr id="4" name="Рисунок 3"/>
            <p:cNvPicPr/>
            <p:nvPr/>
          </p:nvPicPr>
          <p:blipFill>
            <a:blip r:embed="rId3">
              <a:lum bright="-43000" contrast="100000"/>
            </a:blip>
            <a:srcRect/>
            <a:stretch>
              <a:fillRect/>
            </a:stretch>
          </p:blipFill>
          <p:spPr bwMode="auto">
            <a:xfrm>
              <a:off x="332656" y="1122526"/>
              <a:ext cx="6264696" cy="560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565355" y="7884368"/>
              <a:ext cx="5732462" cy="1269359"/>
            </a:xfrm>
            <a:prstGeom prst="ellipseRibbon">
              <a:avLst>
                <a:gd name="adj1" fmla="val 24440"/>
                <a:gd name="adj2" fmla="val 50009"/>
                <a:gd name="adj3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9 мая - День Победы!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3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5172" y="2831"/>
            <a:ext cx="6886745" cy="9150896"/>
            <a:chOff x="-5172" y="2831"/>
            <a:chExt cx="6886745" cy="9150896"/>
          </a:xfrm>
        </p:grpSpPr>
        <p:pic>
          <p:nvPicPr>
            <p:cNvPr id="1026" name="Picture 2" descr="https://interyerus.ru/f/product/SM628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72" y="2831"/>
              <a:ext cx="6863172" cy="9150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32656" y="467544"/>
              <a:ext cx="6336704" cy="5309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Родителям рекомендуется:</a:t>
              </a:r>
            </a:p>
            <a:p>
              <a:pPr marL="342900" indent="-342900">
                <a:buFontTx/>
                <a:buChar char="-"/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побеседовать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ребенком о том,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какой</a:t>
              </a: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праздник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отмечают в нашей стране 9 Мая,  и почему он называется «День Победы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»;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рассказать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героях Великой Отечественной войны, рассмотреть иллюстрации в книгах;</a:t>
              </a:r>
            </a:p>
            <a:p>
              <a:endPara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вспомнить, кто из членов вашей семьи принимал участие в Великой Отечественной войне, показать ребенку фотографии родственников;</a:t>
              </a:r>
            </a:p>
            <a:p>
              <a:endPara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воспитывать у ребенка уважение к героям войны.</a:t>
              </a:r>
            </a:p>
          </p:txBody>
        </p:sp>
        <p:pic>
          <p:nvPicPr>
            <p:cNvPr id="2056" name="Picture 8" descr="https://avatars.mds.yandex.net/get-pdb/1946598/2c259cf9-8e60-4d6c-97dc-19a770ed0bee/s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667" y="5331696"/>
              <a:ext cx="5164906" cy="382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537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5172" y="2831"/>
            <a:ext cx="6863172" cy="9150896"/>
            <a:chOff x="-5172" y="2831"/>
            <a:chExt cx="6863172" cy="9150896"/>
          </a:xfrm>
        </p:grpSpPr>
        <p:pic>
          <p:nvPicPr>
            <p:cNvPr id="1026" name="Picture 2" descr="https://interyerus.ru/f/product/SM628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72" y="2831"/>
              <a:ext cx="6863172" cy="9150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60648" y="370850"/>
              <a:ext cx="6264696" cy="7848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ДИДАКТИЧЕСКИЕ ИГРЫ И УПРАЖНЕНИЯ. </a:t>
              </a:r>
            </a:p>
            <a:p>
              <a:endParaRPr lang="ru-RU" sz="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Скажи </a:t>
              </a:r>
              <a:r>
                <a:rPr lang="ru-RU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по-другому: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смелый - храбрый, отважный, геройский ....</a:t>
              </a:r>
            </a:p>
            <a:p>
              <a:endParaRPr lang="ru-RU" sz="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Скажи </a:t>
              </a:r>
              <a:r>
                <a:rPr lang="ru-RU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наоборот: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смелый - трусливый, 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победитель - побежденный, 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 - враг, 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защитник -  завоеватель и т. д.</a:t>
              </a:r>
            </a:p>
            <a:p>
              <a:endParaRPr lang="ru-RU" sz="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Подобрать </a:t>
              </a:r>
              <a:r>
                <a:rPr lang="ru-RU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родственные слова: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герой - геройский, героический ...; 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защита - защитник, защищать, защищенный …</a:t>
              </a:r>
            </a:p>
            <a:p>
              <a:endParaRPr lang="ru-RU" sz="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Объяснить </a:t>
              </a:r>
              <a:r>
                <a:rPr lang="ru-RU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ребенку значение слов и словосочетаний: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«подвиг», «победа», «героический поступок», «защитник», «ветеран»;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объяснить пословицу «Мир строит, а война разрушает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».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38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5172" y="2831"/>
            <a:ext cx="6863172" cy="9150896"/>
            <a:chOff x="-5172" y="2831"/>
            <a:chExt cx="6863172" cy="9150896"/>
          </a:xfrm>
        </p:grpSpPr>
        <p:pic>
          <p:nvPicPr>
            <p:cNvPr id="1026" name="Picture 2" descr="https://interyerus.ru/f/product/SM628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72" y="2831"/>
              <a:ext cx="6863172" cy="9150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04664" y="382100"/>
              <a:ext cx="612068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Закончить предложения: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Мая - …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 поздравляют ветеранов с …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этот день ветеранам дарят …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 идут возлагать цветы к …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Вечного огня уже лежит много …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Красной площади проходит …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04664" y="3275856"/>
              <a:ext cx="6120680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«Здесь и там»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Здесь солдат, а там солдаты.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Здесь воин, а там …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Здесь ветеран, а там …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Здесь герой, а там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endParaRPr lang="ru-RU" sz="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Закончи </a:t>
              </a:r>
              <a:r>
                <a:rPr lang="ru-RU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слова: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Наши герои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…,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отваж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…,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силь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…,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бесстраш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…,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решитель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…, ум…,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храб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endPara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</a:t>
              </a:r>
              <a:r>
                <a:rPr lang="ru-RU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делали наши ветераны?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 время Великой Отечественной войны наши ветераны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воева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…, 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Родину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защища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…, 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сража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…, с врагом би…, 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боях погиба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94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612" y="2831"/>
            <a:ext cx="9255213" cy="9150896"/>
            <a:chOff x="12612" y="2831"/>
            <a:chExt cx="9255213" cy="9150896"/>
          </a:xfrm>
        </p:grpSpPr>
        <p:pic>
          <p:nvPicPr>
            <p:cNvPr id="1026" name="Picture 2" descr="https://interyerus.ru/f/product/SM628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2" y="2831"/>
              <a:ext cx="6863172" cy="9150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62448" y="478131"/>
              <a:ext cx="7010968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«Сосчитай до 5»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Один орден, два … три … четыре … пять …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Одна медаль, две … три … четыре … пять …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Одна награда, две … три … четыре … пять…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Выучить стихотворение: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«Майский праздник – День Победы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Отмечает 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вся страна.</a:t>
              </a:r>
            </a:p>
            <a:p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Надевают наши деды боевые ордена.</a:t>
              </a:r>
            </a:p>
            <a:p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Их с утра зовёт дорога на торжественный парад,</a:t>
              </a:r>
            </a:p>
            <a:p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задумчиво с порога вслед им бабушки глядят».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27332" y="4618348"/>
              <a:ext cx="59981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Выложить из спичек фигуру по образцу.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/>
            <p:nvPr/>
          </p:nvPicPr>
          <p:blipFill>
            <a:blip r:embed="rId3">
              <a:lum bright="-40000" contrast="99000"/>
            </a:blip>
            <a:srcRect/>
            <a:stretch>
              <a:fillRect/>
            </a:stretch>
          </p:blipFill>
          <p:spPr bwMode="auto">
            <a:xfrm>
              <a:off x="1806234" y="5220072"/>
              <a:ext cx="3240360" cy="2880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2409825" y="4867275"/>
              <a:ext cx="6858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1080" y="8100392"/>
              <a:ext cx="64306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Звезды нам с небес сияют, 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Всех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героев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поздравляют.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098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302</Words>
  <Application>Microsoft Office PowerPoint</Application>
  <PresentationFormat>Экран (4:3)</PresentationFormat>
  <Paragraphs>66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3</cp:revision>
  <dcterms:created xsi:type="dcterms:W3CDTF">2020-05-03T09:22:07Z</dcterms:created>
  <dcterms:modified xsi:type="dcterms:W3CDTF">2020-05-03T09:41:36Z</dcterms:modified>
</cp:coreProperties>
</file>