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4BD9-A162-4DB7-B894-E7C6E12CDDF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5-EF5C-468D-88B6-6BD8DEC0E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775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4BD9-A162-4DB7-B894-E7C6E12CDDF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5-EF5C-468D-88B6-6BD8DEC0E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37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4BD9-A162-4DB7-B894-E7C6E12CDDF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5-EF5C-468D-88B6-6BD8DEC0E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51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4BD9-A162-4DB7-B894-E7C6E12CDDF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5-EF5C-468D-88B6-6BD8DEC0E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48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4BD9-A162-4DB7-B894-E7C6E12CDDF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5-EF5C-468D-88B6-6BD8DEC0E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142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4BD9-A162-4DB7-B894-E7C6E12CDDF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5-EF5C-468D-88B6-6BD8DEC0E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45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4BD9-A162-4DB7-B894-E7C6E12CDDF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5-EF5C-468D-88B6-6BD8DEC0E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91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4BD9-A162-4DB7-B894-E7C6E12CDDF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5-EF5C-468D-88B6-6BD8DEC0E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19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4BD9-A162-4DB7-B894-E7C6E12CDDF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5-EF5C-468D-88B6-6BD8DEC0E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943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4BD9-A162-4DB7-B894-E7C6E12CDDF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5-EF5C-468D-88B6-6BD8DEC0E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21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4BD9-A162-4DB7-B894-E7C6E12CDDF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2DB15-EF5C-468D-88B6-6BD8DEC0E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52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64BD9-A162-4DB7-B894-E7C6E12CDDF1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2DB15-EF5C-468D-88B6-6BD8DEC0E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6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C:\Users\%D0%90%D0%BD%D0%BD%D0%B0\Desktop\111111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C:\Users\%D0%90%D0%BD%D0%BD%D0%B0\Desktop\1111111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C:\Users\%D0%90%D0%BD%D0%BD%D0%B0\Desktop\1111111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Анна\Desktop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80" y="7937"/>
            <a:ext cx="9281980" cy="696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19672" y="312738"/>
            <a:ext cx="6984776" cy="843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ОО «Социально – коммуникативное развитие»</a:t>
            </a:r>
          </a:p>
          <a:p>
            <a:pPr algn="ctr"/>
            <a:endParaRPr lang="ru-RU" sz="2000" b="1" dirty="0"/>
          </a:p>
          <a:p>
            <a:pPr algn="ctr"/>
            <a:endParaRPr lang="ru-RU" sz="28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+mj-lt"/>
              </a:rPr>
              <a:t>Социальный </a:t>
            </a:r>
            <a:r>
              <a:rPr lang="ru-RU" sz="2800" dirty="0">
                <a:solidFill>
                  <a:srgbClr val="FF0000"/>
                </a:solidFill>
                <a:latin typeface="+mj-lt"/>
              </a:rPr>
              <a:t>мир </a:t>
            </a:r>
            <a:endParaRPr lang="ru-RU" sz="2800" dirty="0" smtClean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«</a:t>
            </a:r>
            <a:r>
              <a:rPr lang="ru-RU" sz="4800" b="1" dirty="0">
                <a:solidFill>
                  <a:srgbClr val="002060"/>
                </a:solidFill>
              </a:rPr>
              <a:t>Спорт</a:t>
            </a:r>
            <a:r>
              <a:rPr lang="ru-RU" sz="4800" b="1" dirty="0" smtClean="0">
                <a:solidFill>
                  <a:srgbClr val="002060"/>
                </a:solidFill>
              </a:rPr>
              <a:t>»</a:t>
            </a:r>
          </a:p>
          <a:p>
            <a:pPr algn="ctr"/>
            <a:r>
              <a:rPr lang="ru-RU" sz="3200" b="1" dirty="0" smtClean="0"/>
              <a:t>Старшая группа</a:t>
            </a:r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r"/>
            <a:endParaRPr lang="ru-RU" sz="2400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r>
              <a:rPr lang="ru-RU" b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89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на\Desktop\1580645896_6-p-foni-dlya-prezentatsii-na-sportivnie-temi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" y="0"/>
            <a:ext cx="91394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260648"/>
            <a:ext cx="7992888" cy="1154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Дата проведения – 13.05.2020 года</a:t>
            </a:r>
          </a:p>
          <a:p>
            <a:endParaRPr lang="ru-RU" sz="2400" b="1" u="sng" dirty="0"/>
          </a:p>
          <a:p>
            <a:r>
              <a:rPr lang="ru-RU" sz="2400" b="1" u="sng" dirty="0" smtClean="0"/>
              <a:t>Цель</a:t>
            </a:r>
            <a:r>
              <a:rPr lang="ru-RU" sz="2400" b="1" dirty="0"/>
              <a:t>:</a:t>
            </a:r>
            <a:endParaRPr lang="ru-RU" sz="2400" dirty="0"/>
          </a:p>
          <a:p>
            <a:r>
              <a:rPr lang="ru-RU" sz="2400" dirty="0"/>
              <a:t>- познакомить детей с различными видами спорта;</a:t>
            </a:r>
          </a:p>
          <a:p>
            <a:r>
              <a:rPr lang="ru-RU" sz="2400" b="1" u="sng" dirty="0"/>
              <a:t>Задачи</a:t>
            </a:r>
            <a:r>
              <a:rPr lang="ru-RU" sz="2400" b="1" dirty="0"/>
              <a:t>:</a:t>
            </a:r>
            <a:endParaRPr lang="ru-RU" sz="2400" dirty="0"/>
          </a:p>
          <a:p>
            <a:r>
              <a:rPr lang="ru-RU" sz="2400" dirty="0"/>
              <a:t>- формирование у детей осознанного отношения к своему здоровью и потребности к здоровому образу жизни;</a:t>
            </a:r>
          </a:p>
          <a:p>
            <a:r>
              <a:rPr lang="ru-RU" sz="2400" dirty="0" smtClean="0"/>
              <a:t>-  показать</a:t>
            </a:r>
            <a:r>
              <a:rPr lang="ru-RU" sz="2400" dirty="0"/>
              <a:t>, что занятия спортом </a:t>
            </a:r>
            <a:r>
              <a:rPr lang="ru-RU" sz="2400" dirty="0" smtClean="0"/>
              <a:t>очень </a:t>
            </a:r>
            <a:r>
              <a:rPr lang="ru-RU" sz="2400" dirty="0"/>
              <a:t>полезны для здоровья человека.</a:t>
            </a:r>
          </a:p>
          <a:p>
            <a:r>
              <a:rPr lang="ru-RU" sz="2400" dirty="0" smtClean="0"/>
              <a:t> -  развивать </a:t>
            </a:r>
            <a:r>
              <a:rPr lang="ru-RU" sz="2400" dirty="0"/>
              <a:t>стремление заниматься спортом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- совершенствовать знания о различных видах </a:t>
            </a:r>
            <a:r>
              <a:rPr lang="ru-RU" sz="2400" dirty="0" smtClean="0"/>
              <a:t>спорта</a:t>
            </a:r>
            <a:r>
              <a:rPr lang="ru-RU" sz="2400" dirty="0"/>
              <a:t>.</a:t>
            </a:r>
          </a:p>
          <a:p>
            <a:r>
              <a:rPr lang="ru-RU" sz="2400" dirty="0"/>
              <a:t>- развивать познавательный интерес, память, связную речь, умение рассуждать, делать умозаключения;</a:t>
            </a:r>
          </a:p>
          <a:p>
            <a:r>
              <a:rPr lang="ru-RU" sz="2400" dirty="0"/>
              <a:t>- воспитывать целеустремленность, организованность.</a:t>
            </a:r>
          </a:p>
          <a:p>
            <a:endParaRPr lang="ru-RU" sz="24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11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на\Desktop\польза-занятием-спортом-918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22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на\Desktop\img8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22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на\Desktop\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77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нна\Desktop\1tbfgo9nok1wc8occ40kww84kc4c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37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на\Desktop\hello_html_4db6d2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652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нна\Desktop\img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572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на\Desktop\последня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2092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28</Words>
  <Application>Microsoft Office PowerPoint</Application>
  <PresentationFormat>Экран (4:3)</PresentationFormat>
  <Paragraphs>56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5</cp:revision>
  <dcterms:created xsi:type="dcterms:W3CDTF">2020-05-16T18:01:06Z</dcterms:created>
  <dcterms:modified xsi:type="dcterms:W3CDTF">2020-05-18T08:52:51Z</dcterms:modified>
</cp:coreProperties>
</file>