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98" r:id="rId6"/>
    <p:sldId id="299" r:id="rId7"/>
    <p:sldId id="300" r:id="rId8"/>
    <p:sldId id="301" r:id="rId9"/>
    <p:sldId id="349" r:id="rId10"/>
    <p:sldId id="350" r:id="rId11"/>
    <p:sldId id="302" r:id="rId12"/>
    <p:sldId id="303" r:id="rId13"/>
    <p:sldId id="307" r:id="rId14"/>
    <p:sldId id="304" r:id="rId15"/>
    <p:sldId id="305" r:id="rId16"/>
    <p:sldId id="306" r:id="rId17"/>
    <p:sldId id="308" r:id="rId18"/>
    <p:sldId id="327" r:id="rId19"/>
    <p:sldId id="310" r:id="rId20"/>
    <p:sldId id="328" r:id="rId21"/>
    <p:sldId id="309" r:id="rId22"/>
    <p:sldId id="329" r:id="rId23"/>
    <p:sldId id="330" r:id="rId24"/>
    <p:sldId id="331" r:id="rId25"/>
    <p:sldId id="332" r:id="rId26"/>
    <p:sldId id="266" r:id="rId27"/>
    <p:sldId id="348" r:id="rId28"/>
    <p:sldId id="333" r:id="rId29"/>
    <p:sldId id="311" r:id="rId30"/>
    <p:sldId id="265" r:id="rId31"/>
    <p:sldId id="267" r:id="rId32"/>
    <p:sldId id="346" r:id="rId33"/>
    <p:sldId id="347" r:id="rId34"/>
    <p:sldId id="312" r:id="rId35"/>
    <p:sldId id="313" r:id="rId36"/>
    <p:sldId id="275" r:id="rId37"/>
    <p:sldId id="314" r:id="rId38"/>
    <p:sldId id="345" r:id="rId39"/>
    <p:sldId id="315" r:id="rId40"/>
    <p:sldId id="316" r:id="rId41"/>
    <p:sldId id="276" r:id="rId42"/>
    <p:sldId id="317" r:id="rId43"/>
    <p:sldId id="318" r:id="rId44"/>
    <p:sldId id="280" r:id="rId45"/>
    <p:sldId id="279" r:id="rId46"/>
    <p:sldId id="281" r:id="rId47"/>
    <p:sldId id="334" r:id="rId48"/>
    <p:sldId id="319" r:id="rId49"/>
    <p:sldId id="320" r:id="rId50"/>
    <p:sldId id="321" r:id="rId51"/>
    <p:sldId id="322" r:id="rId52"/>
    <p:sldId id="323" r:id="rId53"/>
    <p:sldId id="292" r:id="rId54"/>
    <p:sldId id="324" r:id="rId55"/>
    <p:sldId id="335" r:id="rId56"/>
    <p:sldId id="336" r:id="rId57"/>
    <p:sldId id="326" r:id="rId58"/>
    <p:sldId id="325" r:id="rId59"/>
    <p:sldId id="338" r:id="rId60"/>
    <p:sldId id="337" r:id="rId61"/>
    <p:sldId id="339" r:id="rId62"/>
    <p:sldId id="340" r:id="rId63"/>
    <p:sldId id="342" r:id="rId64"/>
    <p:sldId id="343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254" y="-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F6FD7-2338-4034-A6BA-69584E858858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3D3B-AF7F-400D-BF79-4374B599CF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s18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7363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Савушкиной Любови Ивановны,</a:t>
            </a:r>
            <a:r>
              <a:rPr lang="ro-RO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212976"/>
            <a:ext cx="3786214" cy="2425824"/>
          </a:xfrm>
        </p:spPr>
        <p:txBody>
          <a:bodyPr>
            <a:normAutofit fontScale="25000" lnSpcReduction="20000"/>
          </a:bodyPr>
          <a:lstStyle/>
          <a:p>
            <a:r>
              <a:rPr lang="ru-RU" sz="9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МДОУ «Детский сад № 18 комбинированного </a:t>
            </a:r>
            <a:r>
              <a:rPr lang="ru-RU" sz="1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вида»  г.о. Саранск</a:t>
            </a:r>
          </a:p>
          <a:p>
            <a:endParaRPr lang="ru-RU" dirty="0"/>
          </a:p>
        </p:txBody>
      </p:sp>
      <p:pic>
        <p:nvPicPr>
          <p:cNvPr id="4" name="Рисунок 3" descr="08a3c723b17e8abdb4c30366b70eb5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2457427"/>
            <a:ext cx="2500330" cy="375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8281"/>
            <a:ext cx="442798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" y="-18281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3096344"/>
          </a:xfrm>
        </p:spPr>
        <p:txBody>
          <a:bodyPr/>
          <a:lstStyle/>
          <a:p>
            <a:r>
              <a:rPr lang="ru-RU" sz="6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8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наставничество савушкина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85775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6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3024336"/>
          </a:xfrm>
        </p:spPr>
        <p:txBody>
          <a:bodyPr/>
          <a:lstStyle/>
          <a:p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8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убл 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 №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3438" cy="6858000"/>
          </a:xfrm>
          <a:prstGeom prst="rect">
            <a:avLst/>
          </a:prstGeom>
        </p:spPr>
      </p:pic>
      <p:pic>
        <p:nvPicPr>
          <p:cNvPr id="3" name="Рисунок 2" descr="diplom_2371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типлагиат №3 Савушки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882"/>
            <a:ext cx="9144000" cy="66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лямкина Савушки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462"/>
            <a:ext cx="4786314" cy="6858000"/>
          </a:xfrm>
          <a:prstGeom prst="rect">
            <a:avLst/>
          </a:prstGeom>
        </p:spPr>
      </p:pic>
      <p:pic>
        <p:nvPicPr>
          <p:cNvPr id="3" name="Рисунок 2" descr="справка о печатани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вушкина оглавление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  <p:pic>
        <p:nvPicPr>
          <p:cNvPr id="3" name="Рисунок 2" descr="савушкина солнечный свет1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7785" y="142852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идетельство о печатан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231357"/>
          </a:xfrm>
          <a:prstGeom prst="rect">
            <a:avLst/>
          </a:prstGeom>
        </p:spPr>
      </p:pic>
      <p:pic>
        <p:nvPicPr>
          <p:cNvPr id="3" name="Рисунок 2" descr="Антиплагиат №1 Савушкина Л.И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3035660"/>
            <a:ext cx="5214942" cy="38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  <a:spcAft>
                <a:spcPts val="300"/>
              </a:spcAft>
            </a:pP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рождения: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11.03.1967 год</a:t>
            </a:r>
            <a:r>
              <a:rPr lang="ru-RU" sz="2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высшее, окончила                                         МГПИ им. </a:t>
            </a:r>
            <a:r>
              <a:rPr lang="ru-RU" sz="2200" b="1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М.Е.Евсевьева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03.07.1989 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по специальности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«Русский язык и литература».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Регистрационный номер диплома: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615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выдачи: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июля 1989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</a:t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ВПО МГПИ им. М.Е. </a:t>
            </a:r>
            <a:r>
              <a:rPr lang="ru-RU" sz="2200" b="1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Евсевьева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29.04.2017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по программе «Педагог дошкольного и дополнительного образования», квалификация «Воспитатель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выдачи: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29.04.2017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года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Стаж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педагогической работы (по специальности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 лет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трудовой стаж: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 </a:t>
            </a:r>
            <a:r>
              <a:rPr lang="ru-RU" sz="2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en-US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высшая </a:t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25.02.2015 год</a:t>
            </a:r>
            <a:br>
              <a:rPr lang="ru-RU" sz="22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ea typeface="+mn-ea"/>
                <a:cs typeface="Arial"/>
              </a:rPr>
              <a:t/>
            </a:r>
            <a:br>
              <a:rPr lang="ru-RU" sz="2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  <a:ea typeface="+mn-ea"/>
                <a:cs typeface="Arial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вушкина справка мрио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3816424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Результаты участия воспитанников в конкурсах, выставках, турнирах, соревнованиях, акциях, фестивалях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8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сп2 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  <p:pic>
        <p:nvPicPr>
          <p:cNvPr id="2" name="Рисунок 1" descr="восп 1са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714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вушкина-ильин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000628" cy="6858000"/>
          </a:xfrm>
          <a:prstGeom prst="rect">
            <a:avLst/>
          </a:prstGeom>
        </p:spPr>
      </p:pic>
      <p:pic>
        <p:nvPicPr>
          <p:cNvPr id="3" name="Рисунок 2" descr="р.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692" y="0"/>
            <a:ext cx="498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ВУШКИНА ВАШУРКИ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120" y="214290"/>
            <a:ext cx="5255880" cy="3929090"/>
          </a:xfrm>
          <a:prstGeom prst="rect">
            <a:avLst/>
          </a:prstGeom>
        </p:spPr>
      </p:pic>
      <p:pic>
        <p:nvPicPr>
          <p:cNvPr id="2" name="Рисунок 1" descr="аня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21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узано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170" y="3429001"/>
            <a:ext cx="4863830" cy="3429000"/>
          </a:xfrm>
          <a:prstGeom prst="rect">
            <a:avLst/>
          </a:prstGeom>
        </p:spPr>
      </p:pic>
      <p:pic>
        <p:nvPicPr>
          <p:cNvPr id="4" name="Рисунок 3" descr="Диплом участника_1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4604" y="0"/>
            <a:ext cx="4849395" cy="3428999"/>
          </a:xfrm>
          <a:prstGeom prst="rect">
            <a:avLst/>
          </a:prstGeom>
        </p:spPr>
      </p:pic>
      <p:pic>
        <p:nvPicPr>
          <p:cNvPr id="5" name="Рисунок 4" descr="скворечник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4429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плом февраль 2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1643" cy="6858000"/>
          </a:xfrm>
          <a:prstGeom prst="rect">
            <a:avLst/>
          </a:prstGeom>
        </p:spPr>
      </p:pic>
      <p:pic>
        <p:nvPicPr>
          <p:cNvPr id="5" name="Рисунок 4" descr="крошка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r>
              <a:rPr lang="ru-RU" sz="4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 Савушкина кружок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3" name="Рисунок 2" descr="кружок са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цензия Савушкина 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14876" cy="6858000"/>
          </a:xfrm>
          <a:prstGeom prst="rect">
            <a:avLst/>
          </a:prstGeom>
        </p:spPr>
      </p:pic>
      <p:pic>
        <p:nvPicPr>
          <p:cNvPr id="3" name="Рисунок 2" descr="антиплагиат Савушкина кружок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0"/>
            <a:ext cx="4643438" cy="3337973"/>
          </a:xfrm>
          <a:prstGeom prst="rect">
            <a:avLst/>
          </a:prstGeom>
        </p:spPr>
      </p:pic>
      <p:pic>
        <p:nvPicPr>
          <p:cNvPr id="4" name="Рисунок 3" descr="свидетельство о кружке Савушкина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6003" y="3357562"/>
            <a:ext cx="4617997" cy="33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232247"/>
          </a:xfrm>
        </p:spPr>
        <p:txBody>
          <a:bodyPr/>
          <a:lstStyle/>
          <a:p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Представление педагогического опыта</a:t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276872"/>
            <a:ext cx="7632848" cy="3600400"/>
          </a:xfrm>
        </p:spPr>
        <p:txBody>
          <a:bodyPr/>
          <a:lstStyle/>
          <a:p>
            <a:pPr marL="228600" lvl="0" indent="-182880" algn="just">
              <a:lnSpc>
                <a:spcPct val="115000"/>
              </a:lnSpc>
              <a:buClr>
                <a:srgbClr val="F14124">
                  <a:lumMod val="75000"/>
                </a:srgbClr>
              </a:buClr>
              <a:buSzPct val="130000"/>
            </a:pPr>
            <a:r>
              <a:rPr lang="ru-RU" altLang="ru-RU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Тема</a:t>
            </a:r>
            <a:r>
              <a:rPr lang="ru-RU" altLang="ru-RU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ru-RU" sz="2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«Формирование  </a:t>
            </a:r>
            <a:r>
              <a:rPr lang="ru-RU" sz="2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основ безопасности  жизнедеятельности  </a:t>
            </a:r>
            <a:r>
              <a:rPr lang="ru-RU" sz="28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детей»</a:t>
            </a:r>
            <a:endParaRPr lang="ru-RU" sz="28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SzPct val="130000"/>
            </a:pPr>
            <a:endParaRPr lang="ru-RU" altLang="ru-RU" sz="28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SzPct val="130000"/>
            </a:pPr>
            <a:endParaRPr lang="ru-RU" altLang="ru-RU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lvl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http://ds18sar.schoolrm.ru</a:t>
            </a:r>
            <a:endParaRPr lang="ru-RU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338437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Выступления на научно-практических конференциях, педагогических чтениях, семинарах, секциях, форумах, радиопередачах</a:t>
            </a: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4" y="0"/>
            <a:ext cx="461027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писка семинары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14876" cy="6858000"/>
          </a:xfrm>
          <a:prstGeom prst="rect">
            <a:avLst/>
          </a:prstGeom>
        </p:spPr>
      </p:pic>
      <p:pic>
        <p:nvPicPr>
          <p:cNvPr id="4" name="Рисунок 3" descr="выписка пед.совет 1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7" y="-17140"/>
            <a:ext cx="4429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минар титул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14876" cy="6858000"/>
          </a:xfrm>
          <a:prstGeom prst="rect">
            <a:avLst/>
          </a:prstGeom>
        </p:spPr>
      </p:pic>
      <p:pic>
        <p:nvPicPr>
          <p:cNvPr id="5" name="Рисунок 4" descr="савушкина мгпи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в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305099"/>
            <a:ext cx="4733866" cy="3571876"/>
          </a:xfrm>
          <a:prstGeom prst="rect">
            <a:avLst/>
          </a:prstGeom>
        </p:spPr>
      </p:pic>
      <p:pic>
        <p:nvPicPr>
          <p:cNvPr id="5" name="Рисунок 4" descr="савушкина семинар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034" y="49212"/>
            <a:ext cx="4450966" cy="3298824"/>
          </a:xfrm>
          <a:prstGeom prst="rect">
            <a:avLst/>
          </a:prstGeom>
        </p:spPr>
      </p:pic>
      <p:pic>
        <p:nvPicPr>
          <p:cNvPr id="6" name="Рисунок 5" descr="савушкина (2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1322"/>
            <a:ext cx="4369506" cy="32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нференц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52028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Проведение открытых занятий, 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мастер - классов,</a:t>
            </a:r>
            <a:b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мероприятий</a:t>
            </a:r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фик оод 1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5357818" cy="3895485"/>
          </a:xfrm>
          <a:prstGeom prst="rect">
            <a:avLst/>
          </a:prstGeom>
        </p:spPr>
      </p:pic>
      <p:pic>
        <p:nvPicPr>
          <p:cNvPr id="3" name="Рисунок 2" descr="график оод 2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3066395"/>
            <a:ext cx="5214942" cy="37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вушкина мастер-класс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4" name="Рисунок 3" descr="выписка из годового мастер-классы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"/>
            <a:ext cx="9144000" cy="6838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17646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Экспертная деятельность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89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ттест.комиссия 2019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338437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Общественная активность педагога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12322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миссия  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86314" cy="6858000"/>
          </a:xfrm>
          <a:prstGeom prst="rect">
            <a:avLst/>
          </a:prstGeom>
        </p:spPr>
      </p:pic>
      <p:pic>
        <p:nvPicPr>
          <p:cNvPr id="4" name="Рисунок 3" descr="ч.ж.Савушки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вушкина профсоюз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0"/>
            <a:ext cx="4714876" cy="6858000"/>
          </a:xfrm>
          <a:prstGeom prst="rect">
            <a:avLst/>
          </a:prstGeom>
        </p:spPr>
      </p:pic>
      <p:pic>
        <p:nvPicPr>
          <p:cNvPr id="2" name="Рисунок 1" descr="профсоюз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786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392488"/>
          </a:xfrm>
        </p:spPr>
        <p:txBody>
          <a:bodyPr>
            <a:normAutofit/>
          </a:bodyPr>
          <a:lstStyle/>
          <a:p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работы </a:t>
            </a:r>
            <a:b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.з 1 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14876" cy="6858000"/>
          </a:xfrm>
          <a:prstGeom prst="rect">
            <a:avLst/>
          </a:prstGeom>
        </p:spPr>
      </p:pic>
      <p:pic>
        <p:nvPicPr>
          <p:cNvPr id="3" name="Рисунок 2" descr="п.з.2 са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0"/>
            <a:ext cx="44291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.з.4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  <p:pic>
        <p:nvPicPr>
          <p:cNvPr id="2" name="Рисунок 1" descr="п.з.3 са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7863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</a:t>
            </a:r>
            <a:b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5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одит2 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</p:spPr>
      </p:pic>
      <p:pic>
        <p:nvPicPr>
          <p:cNvPr id="2" name="Рисунок 1" descr="родит1 са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3384376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9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2376264"/>
          </a:xfrm>
        </p:spPr>
        <p:txBody>
          <a:bodyPr/>
          <a:lstStyle/>
          <a:p>
            <a:r>
              <a:rPr lang="ru-RU" sz="48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3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благ.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384376"/>
          </a:xfrm>
        </p:spPr>
        <p:txBody>
          <a:bodyPr/>
          <a:lstStyle/>
          <a:p>
            <a:r>
              <a:rPr lang="ru-RU" sz="40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профессиональных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оф2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 descr="проф.1 са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вушкина грамота музей1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савушки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0"/>
            <a:ext cx="4857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авушкина дорога безопасности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 descr="432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857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ибдд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3429000"/>
            <a:ext cx="4716218" cy="3429000"/>
          </a:xfrm>
          <a:prstGeom prst="rect">
            <a:avLst/>
          </a:prstGeom>
        </p:spPr>
      </p:pic>
      <p:pic>
        <p:nvPicPr>
          <p:cNvPr id="3" name="Рисунок 2" descr="савушкина афган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209" y="0"/>
            <a:ext cx="4513791" cy="3429000"/>
          </a:xfrm>
          <a:prstGeom prst="rect">
            <a:avLst/>
          </a:prstGeom>
        </p:spPr>
      </p:pic>
      <p:pic>
        <p:nvPicPr>
          <p:cNvPr id="4" name="Рисунок 3" descr="сертификат_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48493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иблиотека Савушкина, Кукушкина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3" name="Рисунок 2" descr="савушкина 29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2907" y="0"/>
            <a:ext cx="4714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2736304"/>
          </a:xfrm>
        </p:spPr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Награды и поощрения педагога </a:t>
            </a:r>
            <a:b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lang="ru-RU" altLang="ru-RU" sz="4000" b="1" kern="0" dirty="0" err="1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межаттестационный</a:t>
            </a: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 период</a:t>
            </a:r>
            <a: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  <a:t/>
            </a:r>
            <a:br>
              <a:rPr 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аграды2 сав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214290"/>
            <a:ext cx="4986215" cy="6858000"/>
          </a:xfrm>
          <a:prstGeom prst="rect">
            <a:avLst/>
          </a:prstGeom>
        </p:spPr>
      </p:pic>
      <p:pic>
        <p:nvPicPr>
          <p:cNvPr id="2" name="Рисунок 1" descr="награды1 сав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1414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вушкина музей2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2" name="Рисунок 1" descr="грамота Савушкина 001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500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 савушкина сад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429124" cy="6858000"/>
          </a:xfrm>
          <a:prstGeom prst="rect">
            <a:avLst/>
          </a:prstGeom>
        </p:spPr>
      </p:pic>
      <p:pic>
        <p:nvPicPr>
          <p:cNvPr id="3" name="Рисунок 2" descr="савушкина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0"/>
            <a:ext cx="4857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76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4999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ность храм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pic>
        <p:nvPicPr>
          <p:cNvPr id="4" name="Рисунок 3" descr="Савушки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ность куратору_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71480"/>
            <a:ext cx="8429684" cy="58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101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0"/>
            <a:ext cx="486101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1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2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923"/>
            <a:ext cx="9144000" cy="66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111</Words>
  <Application>Microsoft Office PowerPoint</Application>
  <PresentationFormat>Экран (4:3)</PresentationFormat>
  <Paragraphs>22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Министерство образования Республики Мордовия Портфолио Савушкиной Любови Ивановны,   </vt:lpstr>
      <vt:lpstr>Дата рождения: 11.03.1967 год Профессиональное образование: высшее, окончила                                         МГПИ им. М.Е.Евсевьева   03.07.1989  года по специальности «Русский язык и литература». Регистрационный номер диплома: 615 Дата выдачи: 03 июля 1989 года  Профессиональная переподготовка: ФГБОУ ВПО МГПИ им. М.Е. Евсевьева  29.04.2017  года по программе «Педагог дошкольного и дополнительного образования», квалификация «Воспитатель» Дата выдачи: 29.04.2017  года Стаж педагогической работы (по специальности): 29 лет Общий трудовой стаж: 33 года Наличие квалификационной категории: высшая  Дата последней аттестации: 25.02.2015 год  </vt:lpstr>
      <vt:lpstr>Представление педагогического опыта  </vt:lpstr>
      <vt:lpstr>Презентация PowerPoint</vt:lpstr>
      <vt:lpstr>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Выступления на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 мастер - классов, мероприятий </vt:lpstr>
      <vt:lpstr>Презентация PowerPoint</vt:lpstr>
      <vt:lpstr>Презентация PowerPoint</vt:lpstr>
      <vt:lpstr>Презентация PowerPoint</vt:lpstr>
      <vt:lpstr>Экспертная деятельность </vt:lpstr>
      <vt:lpstr>Презентация PowerPoint</vt:lpstr>
      <vt:lpstr>Общественная активность педагога </vt:lpstr>
      <vt:lpstr>Презентация PowerPoint</vt:lpstr>
      <vt:lpstr>Презентация PowerPoint</vt:lpstr>
      <vt:lpstr>Позитивные результаты работы  с воспитанниками</vt:lpstr>
      <vt:lpstr>Презентация PowerPoint</vt:lpstr>
      <vt:lpstr>Презентация PowerPoint</vt:lpstr>
      <vt:lpstr>Качество взаимодействия  с родителями</vt:lpstr>
      <vt:lpstr>Презентация PowerPoint</vt:lpstr>
      <vt:lpstr>Работа с детьми из социально-неблагополучных семей</vt:lpstr>
      <vt:lpstr>Презентация PowerPoint</vt:lpstr>
      <vt:lpstr>Участие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 педагога 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Евгений-ПК</dc:creator>
  <cp:lastModifiedBy>stvospital</cp:lastModifiedBy>
  <cp:revision>37</cp:revision>
  <dcterms:created xsi:type="dcterms:W3CDTF">2015-04-26T09:22:30Z</dcterms:created>
  <dcterms:modified xsi:type="dcterms:W3CDTF">2019-12-05T09:02:49Z</dcterms:modified>
</cp:coreProperties>
</file>