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5" r:id="rId3"/>
    <p:sldId id="272" r:id="rId4"/>
    <p:sldId id="313" r:id="rId5"/>
    <p:sldId id="319" r:id="rId6"/>
    <p:sldId id="262" r:id="rId7"/>
    <p:sldId id="263" r:id="rId8"/>
    <p:sldId id="317" r:id="rId9"/>
    <p:sldId id="314" r:id="rId10"/>
    <p:sldId id="292" r:id="rId11"/>
    <p:sldId id="277" r:id="rId12"/>
    <p:sldId id="318" r:id="rId13"/>
    <p:sldId id="311" r:id="rId14"/>
    <p:sldId id="276" r:id="rId15"/>
    <p:sldId id="296" r:id="rId16"/>
    <p:sldId id="315" r:id="rId17"/>
    <p:sldId id="285" r:id="rId18"/>
    <p:sldId id="303" r:id="rId19"/>
    <p:sldId id="304" r:id="rId20"/>
    <p:sldId id="31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5072" autoAdjust="0"/>
  </p:normalViewPr>
  <p:slideViewPr>
    <p:cSldViewPr>
      <p:cViewPr varScale="1">
        <p:scale>
          <a:sx n="94" d="100"/>
          <a:sy n="94" d="100"/>
        </p:scale>
        <p:origin x="-8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1A8B-5374-40E8-8758-1F6580883F72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5F2D2-C159-473D-995D-C9C83130AC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694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1A8B-5374-40E8-8758-1F6580883F72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5F2D2-C159-473D-995D-C9C83130AC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099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1A8B-5374-40E8-8758-1F6580883F72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5F2D2-C159-473D-995D-C9C83130AC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85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1A8B-5374-40E8-8758-1F6580883F72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5F2D2-C159-473D-995D-C9C83130AC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029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1A8B-5374-40E8-8758-1F6580883F72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5F2D2-C159-473D-995D-C9C83130AC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195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1A8B-5374-40E8-8758-1F6580883F72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5F2D2-C159-473D-995D-C9C83130AC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051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1A8B-5374-40E8-8758-1F6580883F72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5F2D2-C159-473D-995D-C9C83130AC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683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1A8B-5374-40E8-8758-1F6580883F72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5F2D2-C159-473D-995D-C9C83130AC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593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1A8B-5374-40E8-8758-1F6580883F72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5F2D2-C159-473D-995D-C9C83130AC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261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1A8B-5374-40E8-8758-1F6580883F72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5F2D2-C159-473D-995D-C9C83130AC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368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1A8B-5374-40E8-8758-1F6580883F72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5F2D2-C159-473D-995D-C9C83130AC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011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71A8B-5374-40E8-8758-1F6580883F72}" type="datetimeFigureOut">
              <a:rPr lang="ru-RU" smtClean="0"/>
              <a:pPr/>
              <a:t>04.12.2020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5F2D2-C159-473D-995D-C9C83130AC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409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179512" y="620688"/>
            <a:ext cx="5544616" cy="568863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marL="0" indent="0" algn="ctr">
              <a:buNone/>
            </a:pPr>
            <a:r>
              <a:rPr lang="ru-RU" sz="3400" b="1" dirty="0" smtClean="0">
                <a:solidFill>
                  <a:schemeClr val="tx2">
                    <a:lumMod val="75000"/>
                  </a:schemeClr>
                </a:solidFill>
              </a:rPr>
              <a:t>Горшковой Елены Владимировны</a:t>
            </a:r>
            <a:r>
              <a:rPr lang="ru-RU" sz="3400" dirty="0" smtClean="0"/>
              <a:t>– </a:t>
            </a:r>
          </a:p>
          <a:p>
            <a:pPr marL="0" indent="0" algn="ctr">
              <a:buNone/>
            </a:pPr>
            <a:r>
              <a:rPr lang="ru-RU" sz="2400" dirty="0" smtClean="0"/>
              <a:t>педагога дополнительного образования </a:t>
            </a:r>
          </a:p>
          <a:p>
            <a:pPr marL="0" indent="0" algn="ctr">
              <a:buNone/>
            </a:pPr>
            <a:r>
              <a:rPr lang="ru-RU" sz="2400" dirty="0" smtClean="0"/>
              <a:t>МУ ДО «Центр эстетического воспитания детей» </a:t>
            </a:r>
          </a:p>
          <a:p>
            <a:pPr marL="0" indent="0" algn="ctr">
              <a:buNone/>
            </a:pPr>
            <a:r>
              <a:rPr lang="ru-RU" sz="2400" dirty="0"/>
              <a:t>г</a:t>
            </a:r>
            <a:r>
              <a:rPr lang="ru-RU" sz="2400" dirty="0" smtClean="0"/>
              <a:t>.Саранск</a:t>
            </a:r>
          </a:p>
          <a:p>
            <a:pPr marL="0" indent="0">
              <a:buNone/>
            </a:pPr>
            <a:r>
              <a:rPr lang="ru-RU" sz="2400" b="1" dirty="0" smtClean="0">
                <a:cs typeface="Times New Roman" panose="02020603050405020304" pitchFamily="18" charset="0"/>
              </a:rPr>
              <a:t>Дата рождения: 13.05.1965 год</a:t>
            </a:r>
          </a:p>
          <a:p>
            <a:pPr marL="0" indent="0">
              <a:buNone/>
            </a:pPr>
            <a:r>
              <a:rPr lang="ru-RU" sz="2400" b="1" dirty="0" smtClean="0">
                <a:cs typeface="Times New Roman" panose="02020603050405020304" pitchFamily="18" charset="0"/>
              </a:rPr>
              <a:t>Высшее образование: </a:t>
            </a:r>
            <a:r>
              <a:rPr lang="ru-RU" sz="2300" b="1" dirty="0"/>
              <a:t>высшее, Мордовский государственный педагогический институт  им. М. Е. </a:t>
            </a:r>
            <a:r>
              <a:rPr lang="ru-RU" sz="2300" b="1" dirty="0" err="1"/>
              <a:t>Евсевьева</a:t>
            </a:r>
            <a:r>
              <a:rPr lang="ru-RU" sz="2300" b="1" dirty="0"/>
              <a:t>, специальность «Педагогика и методика </a:t>
            </a:r>
            <a:r>
              <a:rPr lang="ru-RU" sz="2300" b="1" dirty="0" smtClean="0"/>
              <a:t>дошкольного </a:t>
            </a:r>
            <a:r>
              <a:rPr lang="ru-RU" sz="2300" b="1" dirty="0"/>
              <a:t>обучения</a:t>
            </a:r>
            <a:r>
              <a:rPr lang="ru-RU" sz="2300" b="1" dirty="0" smtClean="0"/>
              <a:t>», </a:t>
            </a:r>
            <a:r>
              <a:rPr lang="ru-RU" sz="2300" b="1" dirty="0"/>
              <a:t>дата выдачи </a:t>
            </a:r>
            <a:r>
              <a:rPr lang="ru-RU" sz="2300" b="1" dirty="0" smtClean="0"/>
              <a:t>04.02.2002г</a:t>
            </a:r>
          </a:p>
          <a:p>
            <a:pPr marL="0" indent="0">
              <a:buNone/>
            </a:pPr>
            <a:r>
              <a:rPr lang="ru-RU" sz="2400" b="1" dirty="0" smtClean="0">
                <a:cs typeface="Times New Roman" panose="02020603050405020304" pitchFamily="18" charset="0"/>
              </a:rPr>
              <a:t>Стаж педагогической работы (по специальности)-</a:t>
            </a:r>
          </a:p>
          <a:p>
            <a:pPr marL="0" indent="0">
              <a:buNone/>
            </a:pPr>
            <a:r>
              <a:rPr lang="ru-RU" sz="2400" b="1" dirty="0" smtClean="0">
                <a:cs typeface="Times New Roman" panose="02020603050405020304" pitchFamily="18" charset="0"/>
              </a:rPr>
              <a:t>22 года,</a:t>
            </a:r>
          </a:p>
          <a:p>
            <a:pPr marL="0" indent="0">
              <a:buNone/>
            </a:pPr>
            <a:r>
              <a:rPr lang="ru-RU" sz="2400" b="1" dirty="0" smtClean="0">
                <a:cs typeface="Times New Roman" panose="02020603050405020304" pitchFamily="18" charset="0"/>
              </a:rPr>
              <a:t>в данной должности: 12 лет, в данном учреждении: 12 лет.</a:t>
            </a:r>
          </a:p>
          <a:p>
            <a:pPr marL="0" indent="0">
              <a:buNone/>
            </a:pPr>
            <a:r>
              <a:rPr lang="ru-RU" sz="2400" b="1" dirty="0" smtClean="0">
                <a:cs typeface="Times New Roman" panose="02020603050405020304" pitchFamily="18" charset="0"/>
              </a:rPr>
              <a:t>Общий трудовой стаж – 38 лет</a:t>
            </a:r>
          </a:p>
          <a:p>
            <a:pPr marL="0" indent="0">
              <a:buNone/>
            </a:pPr>
            <a:r>
              <a:rPr lang="ru-RU" sz="2400" b="1" dirty="0" smtClean="0">
                <a:cs typeface="Times New Roman" panose="02020603050405020304" pitchFamily="18" charset="0"/>
              </a:rPr>
              <a:t>Наличие квалификационной категории</a:t>
            </a:r>
            <a:r>
              <a:rPr lang="ru-RU" sz="2400" b="1" smtClean="0">
                <a:cs typeface="Times New Roman" panose="02020603050405020304" pitchFamily="18" charset="0"/>
              </a:rPr>
              <a:t>: первая</a:t>
            </a:r>
            <a:endParaRPr lang="ru-RU" sz="2400" b="1" dirty="0" smtClean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cs typeface="Times New Roman" panose="02020603050405020304" pitchFamily="18" charset="0"/>
              </a:rPr>
              <a:t>Дата последней аттестации: 18.03.2016г.</a:t>
            </a:r>
          </a:p>
          <a:p>
            <a:pPr marL="0" indent="0">
              <a:buNone/>
            </a:pPr>
            <a:r>
              <a:rPr lang="ru-RU" sz="1800" b="1" dirty="0" smtClean="0"/>
              <a:t>(Приказ </a:t>
            </a:r>
            <a:r>
              <a:rPr lang="ru-RU" sz="1800" b="1" dirty="0"/>
              <a:t>МО РМ № </a:t>
            </a:r>
            <a:r>
              <a:rPr lang="ru-RU" sz="1800" b="1" dirty="0" smtClean="0"/>
              <a:t>280от 18.03.2016г.)</a:t>
            </a:r>
          </a:p>
          <a:p>
            <a:pPr marL="0" indent="0">
              <a:buNone/>
            </a:pPr>
            <a:endParaRPr lang="ru-RU" sz="2400" b="1" dirty="0" smtClean="0"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980728"/>
            <a:ext cx="313009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8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 descr="Почтовая бумага"/>
          <p:cNvSpPr txBox="1">
            <a:spLocks noChangeArrowheads="1"/>
          </p:cNvSpPr>
          <p:nvPr/>
        </p:nvSpPr>
        <p:spPr>
          <a:xfrm>
            <a:off x="251520" y="116632"/>
            <a:ext cx="8642350" cy="57680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7. Проведение </a:t>
            </a:r>
            <a:r>
              <a:rPr lang="ru-RU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открытых мероприятий, мастер-классов и т.д.</a:t>
            </a:r>
          </a:p>
          <a:p>
            <a:pPr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sz="20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</p:txBody>
      </p:sp>
      <p:pic>
        <p:nvPicPr>
          <p:cNvPr id="10242" name="Picture 2" descr="C:\Users\metodist2\Desktop\АТТЕСТ\Горшкова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173" y="815183"/>
            <a:ext cx="3962826" cy="280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metodist2\Desktop\АТТЕСТ\Горшкова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586" y="3689667"/>
            <a:ext cx="4291272" cy="303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metodist2\Desktop\АТТЕСТ\Горшкова\Сканировать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416" y="3689667"/>
            <a:ext cx="4427984" cy="313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700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 descr="Почтовая бумага"/>
          <p:cNvSpPr txBox="1">
            <a:spLocks noChangeArrowheads="1"/>
          </p:cNvSpPr>
          <p:nvPr/>
        </p:nvSpPr>
        <p:spPr>
          <a:xfrm>
            <a:off x="251520" y="116632"/>
            <a:ext cx="8642350" cy="57680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</a:rPr>
              <a:t>9. Общественная активность педагога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93441"/>
            <a:ext cx="4563006" cy="6453336"/>
          </a:xfrm>
          <a:prstGeom prst="rect">
            <a:avLst/>
          </a:prstGeom>
        </p:spPr>
      </p:pic>
      <p:pic>
        <p:nvPicPr>
          <p:cNvPr id="17410" name="Picture 2" descr="C:\Users\metodist2\Desktop\АТТЕСТ\Горшкова\Сканировать1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78096"/>
            <a:ext cx="3716171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metodist2\Desktop\АТТЕСТ\Горшкова\Сканировать1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91" y="980728"/>
            <a:ext cx="3888432" cy="55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37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todist2\Desktop\АТТЕСТ\Горшкова\Справки\Сканировать1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3"/>
            <a:ext cx="4104456" cy="580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etodist2\Desktop\АТТЕСТ\Горшкова\Справки\Сканировать1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811" y="404664"/>
            <a:ext cx="4104277" cy="580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560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 descr="Почтовая бумага"/>
          <p:cNvSpPr txBox="1">
            <a:spLocks noChangeArrowheads="1"/>
          </p:cNvSpPr>
          <p:nvPr/>
        </p:nvSpPr>
        <p:spPr>
          <a:xfrm>
            <a:off x="251520" y="116632"/>
            <a:ext cx="8642350" cy="57680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10. Наставничество</a:t>
            </a:r>
            <a:endParaRPr lang="ru-RU" sz="2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  <a:p>
            <a:pPr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sz="20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</p:txBody>
      </p:sp>
      <p:pic>
        <p:nvPicPr>
          <p:cNvPr id="1026" name="Picture 2" descr="C:\Users\metodist2\Desktop\Сканирование\2020-11-27\Сканировать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654" y="823363"/>
            <a:ext cx="4105703" cy="580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82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6672" y="116630"/>
            <a:ext cx="7999744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11. </a:t>
            </a:r>
            <a:r>
              <a:rPr lang="ru-RU" alt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Позитивные результаты работы с детьми</a:t>
            </a:r>
            <a:endParaRPr lang="ru-RU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074" name="Picture 2" descr="C:\Users\metodist2\Desktop\АТТЕСТ\Горшкова\Справки\Сканировать1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764704"/>
            <a:ext cx="4104456" cy="580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9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7999744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alt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12. Участие педагога в профессиональных конкурсах (дистанционно)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7202" name="Picture 34" descr="C:\Users\metodist2\Desktop\Сканирование\2020-10-29\Сканировать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774" y="1371878"/>
            <a:ext cx="3456384" cy="488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42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7999744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alt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12. Участие педагога в профессиональных конкурсах ( очное)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5362" name="Picture 2" descr="C:\Users\metodist2\Desktop\АТТЕСТ\Горшкова\Сканировать1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1816"/>
            <a:ext cx="3423808" cy="484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5" descr="D:\Горшкова\сканирование0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51816"/>
            <a:ext cx="317162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21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57606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13.  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Награды и поощрения педагога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50090"/>
            <a:ext cx="3384376" cy="47858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65412"/>
            <a:ext cx="3645569" cy="515524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7584" y="686944"/>
            <a:ext cx="8044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282828"/>
                </a:solidFill>
                <a:latin typeface="Arial" panose="020B0604020202020204" pitchFamily="34" charset="0"/>
              </a:rPr>
              <a:t>Всероссийский</a:t>
            </a:r>
          </a:p>
          <a:p>
            <a:r>
              <a:rPr lang="ru-RU" b="1" dirty="0" smtClean="0">
                <a:solidFill>
                  <a:srgbClr val="282828"/>
                </a:solidFill>
                <a:latin typeface="Arial" panose="020B0604020202020204" pitchFamily="34" charset="0"/>
              </a:rPr>
              <a:t>Почетная </a:t>
            </a:r>
            <a:r>
              <a:rPr lang="ru-RU" b="1" dirty="0">
                <a:solidFill>
                  <a:srgbClr val="282828"/>
                </a:solidFill>
                <a:latin typeface="Arial" panose="020B0604020202020204" pitchFamily="34" charset="0"/>
              </a:rPr>
              <a:t>грамота Министерства </a:t>
            </a:r>
            <a:r>
              <a:rPr lang="ru-RU" b="1" dirty="0" smtClean="0">
                <a:solidFill>
                  <a:srgbClr val="282828"/>
                </a:solidFill>
                <a:latin typeface="Arial" panose="020B0604020202020204" pitchFamily="34" charset="0"/>
              </a:rPr>
              <a:t>образования </a:t>
            </a:r>
            <a:r>
              <a:rPr lang="ru-RU" b="1" dirty="0">
                <a:solidFill>
                  <a:srgbClr val="282828"/>
                </a:solidFill>
                <a:latin typeface="Arial" panose="020B0604020202020204" pitchFamily="34" charset="0"/>
              </a:rPr>
              <a:t>и </a:t>
            </a:r>
            <a:r>
              <a:rPr lang="ru-RU" b="1" dirty="0" smtClean="0">
                <a:solidFill>
                  <a:srgbClr val="282828"/>
                </a:solidFill>
                <a:latin typeface="Arial" panose="020B0604020202020204" pitchFamily="34" charset="0"/>
              </a:rPr>
              <a:t>науки РФ,  2013г</a:t>
            </a:r>
            <a:r>
              <a:rPr lang="ru-RU" b="1" dirty="0">
                <a:solidFill>
                  <a:srgbClr val="282828"/>
                </a:solidFill>
                <a:latin typeface="Arial" panose="020B0604020202020204" pitchFamily="34" charset="0"/>
              </a:rPr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171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Горшкова\Дипломы2017-18 Горшкова\Золот руки янв\2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24802"/>
            <a:ext cx="2570656" cy="363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4"/>
          <p:cNvSpPr txBox="1">
            <a:spLocks/>
          </p:cNvSpPr>
          <p:nvPr/>
        </p:nvSpPr>
        <p:spPr>
          <a:xfrm>
            <a:off x="467544" y="44624"/>
            <a:ext cx="8229600" cy="5760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11.  Награды и поощрения педагога (дистанционные)</a:t>
            </a:r>
            <a:endParaRPr lang="ru-RU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3315" name="Picture 3" descr="D:\Горшкова\Дипломы2017-18 Горшкова\Чудес страна янв\№096-305-курато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081" y="907023"/>
            <a:ext cx="2702525" cy="382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Горшкова\Дипломы2017-18 Горшкова\Чудес страна янв\№096-303-курато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000290"/>
            <a:ext cx="2570656" cy="363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21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metodist2\Desktop\АТТЕСТ\Горшкова\Сканировать1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980728"/>
            <a:ext cx="4072517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317612"/>
            <a:ext cx="8044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282828"/>
                </a:solidFill>
                <a:latin typeface="Arial" panose="020B0604020202020204" pitchFamily="34" charset="0"/>
              </a:rPr>
              <a:t>Муниципальный  уровень </a:t>
            </a:r>
            <a:endParaRPr lang="ru-RU" b="1" dirty="0"/>
          </a:p>
        </p:txBody>
      </p:sp>
      <p:pic>
        <p:nvPicPr>
          <p:cNvPr id="16387" name="Picture 3" descr="C:\Users\metodist2\Desktop\АТТЕСТ\Горшкова\Сканировать1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04744"/>
            <a:ext cx="3817984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139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7606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Характеристика - представление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metodist2\Desktop\АТТЕСТ\Сорокина\аттестиция Щ\scan_jpg_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52" y="1105017"/>
            <a:ext cx="3904133" cy="552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etodist2\Desktop\АТТЕСТ\Сорокина\аттестиция Щ\scan_jpg_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933" y="1082091"/>
            <a:ext cx="3936548" cy="556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16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0648"/>
            <a:ext cx="8136904" cy="610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21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57878" y="201824"/>
            <a:ext cx="8229600" cy="64807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</a:rPr>
              <a:t>1. Реализация образовательных программ</a:t>
            </a:r>
            <a:endParaRPr lang="ru-RU" sz="2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1026" name="Picture 2" descr="C:\Users\metodist2\Desktop\АТТЕСТ\Горшкова\Справки\Сканировать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83181"/>
            <a:ext cx="4104063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го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95" y="908720"/>
            <a:ext cx="3898941" cy="553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48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70609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3. Участие детей в конкурсах, акциях, фестивалях</a:t>
            </a:r>
            <a:endParaRPr lang="ru-RU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648" y="949887"/>
            <a:ext cx="6408712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Интернет-конкурсы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267" name="Picture 3" descr="D:\Горшкова\Дипломы2017-18 Горшкова\Золот руки янв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21909"/>
            <a:ext cx="1766393" cy="249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D:\Горшкова\Дипломы2017-18 Горшкова\Золот руки янв\1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21909"/>
            <a:ext cx="1827994" cy="258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D:\Горшкова\Дипломы2017-18 Горшкова\Чудес страна янв\№096-3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532" y="1421909"/>
            <a:ext cx="1747655" cy="247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Горшкова\Дипломы2017-18 Горшкова\Чудес страна янв\№096-3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20355"/>
            <a:ext cx="1787366" cy="252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:\Горшкова\Дипломы2017-18 Горшкова\Чудес страна янв\№096-3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883225"/>
            <a:ext cx="2036316" cy="288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D:\Горшкова\Дипломы2017-18 Горшкова\Чудес страна январь рождество\№104-11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032" y="3906561"/>
            <a:ext cx="1980220" cy="280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metodist2\Desktop\Сканирование\2020-10-29\Сканировать100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925849"/>
            <a:ext cx="1899840" cy="268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91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Щанкина 1\Реглам.Муниц. услуга\4Декабрь 2018\ДВОРЕЦ\Сканировать10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3289560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3. Участие детей в конкурсах, акциях, фестивалях</a:t>
            </a:r>
            <a:endParaRPr lang="ru-RU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2536" y="1994495"/>
            <a:ext cx="4752528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Муниципальный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0356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188640"/>
            <a:ext cx="7848872" cy="9361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4. Наличие публикаций, включая интернет-публикации</a:t>
            </a:r>
            <a:endParaRPr lang="ru-RU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098" name="Picture 2" descr="C:\Users\metodist2\Desktop\АТТЕСТ\Горшкова\Свидетельство Открытое занятие _Ромашка.Ленточные фантазии_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4707087" cy="336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etodist2\Desktop\АТТЕСТ\Горшкова\Свидетельство «Вышивка лентами-путь к развитию творческих способностей и фантазии детей младшего и среднего школьного возраста».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950" y="3356992"/>
            <a:ext cx="4869033" cy="348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22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 descr="Почтовая бумага"/>
          <p:cNvSpPr txBox="1">
            <a:spLocks noChangeArrowheads="1"/>
          </p:cNvSpPr>
          <p:nvPr/>
        </p:nvSpPr>
        <p:spPr>
          <a:xfrm>
            <a:off x="683568" y="116632"/>
            <a:ext cx="8229600" cy="8112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</a:rPr>
              <a:t>5. Наличие авторских программ, методических пособий</a:t>
            </a:r>
          </a:p>
        </p:txBody>
      </p:sp>
      <p:sp>
        <p:nvSpPr>
          <p:cNvPr id="5" name="Rectangle 3" descr="Почтовая бумага"/>
          <p:cNvSpPr txBox="1">
            <a:spLocks noChangeArrowheads="1"/>
          </p:cNvSpPr>
          <p:nvPr/>
        </p:nvSpPr>
        <p:spPr>
          <a:xfrm>
            <a:off x="444637" y="1340768"/>
            <a:ext cx="4042792" cy="478539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 typeface="Arial" charset="0"/>
              <a:buNone/>
              <a:defRPr/>
            </a:pPr>
            <a:r>
              <a:rPr lang="ru-RU" sz="1600" b="1" u="sng" dirty="0" smtClean="0">
                <a:solidFill>
                  <a:srgbClr val="FF0000"/>
                </a:solidFill>
              </a:rPr>
              <a:t>Образовательная программа дополнительного образования детей «</a:t>
            </a:r>
            <a:r>
              <a:rPr lang="ru-RU" sz="1600" b="1" u="sng" dirty="0">
                <a:solidFill>
                  <a:srgbClr val="FF0000"/>
                </a:solidFill>
              </a:rPr>
              <a:t>Л</a:t>
            </a:r>
            <a:r>
              <a:rPr lang="ru-RU" sz="1600" b="1" u="sng" dirty="0" smtClean="0">
                <a:solidFill>
                  <a:srgbClr val="FF0000"/>
                </a:solidFill>
              </a:rPr>
              <a:t>енточные </a:t>
            </a:r>
            <a:r>
              <a:rPr lang="ru-RU" sz="1600" b="1" u="sng" dirty="0">
                <a:solidFill>
                  <a:srgbClr val="FF0000"/>
                </a:solidFill>
              </a:rPr>
              <a:t>ф</a:t>
            </a:r>
            <a:r>
              <a:rPr lang="ru-RU" sz="1600" b="1" u="sng" dirty="0" smtClean="0">
                <a:solidFill>
                  <a:srgbClr val="FF0000"/>
                </a:solidFill>
              </a:rPr>
              <a:t>антазии»  </a:t>
            </a:r>
          </a:p>
          <a:p>
            <a:pPr marL="331470" indent="-285750" algn="just"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Tx/>
              <a:buChar char="-"/>
              <a:defRPr/>
            </a:pPr>
            <a:r>
              <a:rPr lang="ru-RU" sz="1600" dirty="0" smtClean="0"/>
              <a:t>реализуется </a:t>
            </a:r>
            <a:r>
              <a:rPr lang="ru-RU" sz="1600" dirty="0"/>
              <a:t>на базе </a:t>
            </a:r>
            <a:r>
              <a:rPr lang="ru-RU" sz="1600" dirty="0" smtClean="0"/>
              <a:t>МУ ДО </a:t>
            </a:r>
            <a:r>
              <a:rPr lang="ru-RU" sz="1600" dirty="0"/>
              <a:t>«Центр эстетического воспитания детей</a:t>
            </a:r>
            <a:r>
              <a:rPr lang="ru-RU" sz="1600" dirty="0" smtClean="0"/>
              <a:t>», </a:t>
            </a:r>
          </a:p>
          <a:p>
            <a:pPr marL="331470" indent="-285750" algn="just"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Tx/>
              <a:buChar char="-"/>
              <a:defRPr/>
            </a:pPr>
            <a:r>
              <a:rPr lang="ru-RU" sz="1600" dirty="0" smtClean="0"/>
              <a:t>возраст обучающихся 7-14 лет,</a:t>
            </a:r>
          </a:p>
          <a:p>
            <a:pPr marL="331470" indent="-285750" algn="just"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Tx/>
              <a:buChar char="-"/>
              <a:defRPr/>
            </a:pPr>
            <a:r>
              <a:rPr lang="ru-RU" sz="1600" dirty="0" smtClean="0"/>
              <a:t> срок обучения 2 года.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32200"/>
            <a:ext cx="4112581" cy="581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8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 descr="Почтовая бумага"/>
          <p:cNvSpPr txBox="1">
            <a:spLocks noChangeArrowheads="1"/>
          </p:cNvSpPr>
          <p:nvPr/>
        </p:nvSpPr>
        <p:spPr>
          <a:xfrm>
            <a:off x="251520" y="116632"/>
            <a:ext cx="8642350" cy="57680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7. Проведение </a:t>
            </a:r>
            <a:r>
              <a:rPr lang="ru-RU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открытых мероприятий, мастер-классов и т.д.</a:t>
            </a:r>
          </a:p>
          <a:p>
            <a:pPr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sz="20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</p:txBody>
      </p:sp>
      <p:pic>
        <p:nvPicPr>
          <p:cNvPr id="1026" name="Picture 2" descr="C:\Users\metodist2\Desktop\АТТЕСТ\Горшкова\Справки\Сканировать1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3888432" cy="55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etodist2\Desktop\АТТЕСТ\Горшкова\Справки\Сканировать1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695" y="830449"/>
            <a:ext cx="4154970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224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 descr="Почтовая бумага"/>
          <p:cNvSpPr txBox="1">
            <a:spLocks noChangeArrowheads="1"/>
          </p:cNvSpPr>
          <p:nvPr/>
        </p:nvSpPr>
        <p:spPr>
          <a:xfrm>
            <a:off x="251520" y="116632"/>
            <a:ext cx="8642350" cy="57680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7. Проведение </a:t>
            </a:r>
            <a:r>
              <a:rPr lang="ru-RU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открытых мероприятий, мастер-классов и т.д.</a:t>
            </a:r>
          </a:p>
          <a:p>
            <a:pPr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sz="20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</p:txBody>
      </p:sp>
      <p:pic>
        <p:nvPicPr>
          <p:cNvPr id="18434" name="Picture 2" descr="C:\Users\metodist2\Desktop\АТТЕСТ\Горшкова\Сканировать1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897115"/>
            <a:ext cx="3984206" cy="563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3117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1597</TotalTime>
  <Words>268</Words>
  <Application>Microsoft Office PowerPoint</Application>
  <PresentationFormat>Экран (4:3)</PresentationFormat>
  <Paragraphs>39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Office Theme</vt:lpstr>
      <vt:lpstr>Презентация PowerPoint</vt:lpstr>
      <vt:lpstr>Характеристика - представление</vt:lpstr>
      <vt:lpstr>Презентация PowerPoint</vt:lpstr>
      <vt:lpstr>3. Участие детей в конкурсах, акциях, фестивалях</vt:lpstr>
      <vt:lpstr>3. Участие детей в конкурсах, акциях, фестивалях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13.  Награды и поощрения педагога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metodist2</cp:lastModifiedBy>
  <cp:revision>142</cp:revision>
  <dcterms:created xsi:type="dcterms:W3CDTF">2013-12-06T13:30:31Z</dcterms:created>
  <dcterms:modified xsi:type="dcterms:W3CDTF">2020-12-04T12:21:17Z</dcterms:modified>
</cp:coreProperties>
</file>