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5" r:id="rId4"/>
    <p:sldId id="283" r:id="rId5"/>
    <p:sldId id="306" r:id="rId6"/>
    <p:sldId id="284" r:id="rId7"/>
    <p:sldId id="299" r:id="rId8"/>
    <p:sldId id="285" r:id="rId9"/>
    <p:sldId id="286" r:id="rId10"/>
    <p:sldId id="258" r:id="rId11"/>
    <p:sldId id="307" r:id="rId12"/>
    <p:sldId id="287" r:id="rId13"/>
    <p:sldId id="259" r:id="rId14"/>
    <p:sldId id="308" r:id="rId15"/>
    <p:sldId id="289" r:id="rId16"/>
    <p:sldId id="321" r:id="rId17"/>
    <p:sldId id="322" r:id="rId18"/>
    <p:sldId id="291" r:id="rId19"/>
    <p:sldId id="309" r:id="rId20"/>
    <p:sldId id="292" r:id="rId21"/>
    <p:sldId id="263" r:id="rId22"/>
    <p:sldId id="310" r:id="rId23"/>
    <p:sldId id="294" r:id="rId24"/>
    <p:sldId id="304" r:id="rId25"/>
    <p:sldId id="264" r:id="rId26"/>
    <p:sldId id="311" r:id="rId27"/>
    <p:sldId id="296" r:id="rId28"/>
    <p:sldId id="265" r:id="rId29"/>
    <p:sldId id="268" r:id="rId30"/>
    <p:sldId id="312" r:id="rId31"/>
    <p:sldId id="269" r:id="rId32"/>
    <p:sldId id="300" r:id="rId33"/>
    <p:sldId id="301" r:id="rId34"/>
    <p:sldId id="267" r:id="rId35"/>
    <p:sldId id="270" r:id="rId36"/>
    <p:sldId id="313" r:id="rId37"/>
    <p:sldId id="314" r:id="rId38"/>
    <p:sldId id="282" r:id="rId39"/>
    <p:sldId id="272" r:id="rId40"/>
    <p:sldId id="315" r:id="rId41"/>
    <p:sldId id="274" r:id="rId42"/>
    <p:sldId id="273" r:id="rId43"/>
    <p:sldId id="319" r:id="rId44"/>
    <p:sldId id="303" r:id="rId45"/>
    <p:sldId id="277" r:id="rId46"/>
    <p:sldId id="318" r:id="rId47"/>
    <p:sldId id="275" r:id="rId48"/>
    <p:sldId id="317" r:id="rId49"/>
    <p:sldId id="278" r:id="rId50"/>
    <p:sldId id="279" r:id="rId51"/>
    <p:sldId id="320" r:id="rId52"/>
    <p:sldId id="280" r:id="rId53"/>
    <p:sldId id="316" r:id="rId54"/>
    <p:sldId id="281" r:id="rId55"/>
    <p:sldId id="302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90" d="100"/>
          <a:sy n="90" d="100"/>
        </p:scale>
        <p:origin x="-141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40sar.schoolrm.ru/sveden/employees/11150/371393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3888" y="404664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1124744"/>
            <a:ext cx="5004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Трямкиной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ирины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владимировны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воспитателя МДОУ «Детский сад №40»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/>
          <a:stretch/>
        </p:blipFill>
        <p:spPr>
          <a:xfrm>
            <a:off x="1351520" y="188641"/>
            <a:ext cx="2337520" cy="31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187624" y="3140968"/>
            <a:ext cx="74888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Дата рождения: 23. 03. 1980 год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МГПИ им. М. 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по специальности «Педагогика и методика начального образования»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 диплома ДВС 1157529, от 25 июня 2002 года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переподготовка: МГПИ им. М. Е.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 132407203835 регистрационный номер 2295, от 25 сентября 2018 года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-14 лет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Общий трудовой стаж-15 лет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22.12.15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45078" y="620688"/>
            <a:ext cx="5247399" cy="26161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t="-1410" r="1"/>
          <a:stretch/>
        </p:blipFill>
        <p:spPr>
          <a:xfrm>
            <a:off x="4499992" y="-99391"/>
            <a:ext cx="4644008" cy="6957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7" y="15570"/>
            <a:ext cx="4505319" cy="684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6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b="19422"/>
          <a:stretch/>
        </p:blipFill>
        <p:spPr>
          <a:xfrm>
            <a:off x="-45096" y="-10553"/>
            <a:ext cx="4640363" cy="68685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 r="2293" b="21026"/>
          <a:stretch/>
        </p:blipFill>
        <p:spPr>
          <a:xfrm>
            <a:off x="4640363" y="0"/>
            <a:ext cx="449477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4486" y="476672"/>
            <a:ext cx="6602833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+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83531" y="476672"/>
            <a:ext cx="184730" cy="31085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18" y="-31773"/>
            <a:ext cx="4863061" cy="687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87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843" y="44625"/>
            <a:ext cx="4771379" cy="6742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C:\Users\stvospital\Desktop\тр2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4087" r="32532" b="27724"/>
          <a:stretch/>
        </p:blipFill>
        <p:spPr bwMode="auto">
          <a:xfrm>
            <a:off x="107504" y="116632"/>
            <a:ext cx="4464496" cy="6624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tvospital\Desktop\ТР3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4518" r="33173" b="28584"/>
          <a:stretch/>
        </p:blipFill>
        <p:spPr bwMode="auto">
          <a:xfrm>
            <a:off x="4716016" y="0"/>
            <a:ext cx="4427984" cy="6741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85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C:\Users\stvospital\Desktop\тр4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4517" r="32853" b="29660"/>
          <a:stretch/>
        </p:blipFill>
        <p:spPr bwMode="auto">
          <a:xfrm>
            <a:off x="107504" y="116632"/>
            <a:ext cx="4248472" cy="6624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tvospital\Desktop\ТР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5808" r="33173" b="27508"/>
          <a:stretch/>
        </p:blipFill>
        <p:spPr bwMode="auto">
          <a:xfrm>
            <a:off x="4355977" y="116632"/>
            <a:ext cx="4788024" cy="6624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1799"/>
            <a:ext cx="318199" cy="45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8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404664"/>
            <a:ext cx="792088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</a:p>
          <a:p>
            <a:pPr algn="ctr"/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Конкурсах; Выставках; Турнирах; Соревнованиях;</a:t>
            </a:r>
          </a:p>
          <a:p>
            <a:pPr algn="ctr"/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акциях; Фестивалях.</a:t>
            </a:r>
            <a:endParaRPr lang="ru-RU" sz="3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44" y="404664"/>
            <a:ext cx="79208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b="19551"/>
          <a:stretch/>
        </p:blipFill>
        <p:spPr>
          <a:xfrm>
            <a:off x="2051720" y="0"/>
            <a:ext cx="5429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8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560" y="692696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воспитателя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Трямкиной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ирины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владимировны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сайте МДОУ «Детский сад №40»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2708921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2276873"/>
            <a:ext cx="6768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https://ds40sar.schoolrm.ru/sveden/employees/11150/371393/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14" y="1"/>
            <a:ext cx="488033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6" y="332656"/>
            <a:ext cx="734481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5. Наличие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авторских программ,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методических  пособий.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98" y="0"/>
            <a:ext cx="4977603" cy="684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6" y="332656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b="3382"/>
          <a:stretch/>
        </p:blipFill>
        <p:spPr>
          <a:xfrm>
            <a:off x="0" y="-58221"/>
            <a:ext cx="4504649" cy="6970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b="4411"/>
          <a:stretch/>
        </p:blipFill>
        <p:spPr>
          <a:xfrm>
            <a:off x="4504649" y="-1751"/>
            <a:ext cx="465575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6" y="332656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/>
          <a:stretch/>
        </p:blipFill>
        <p:spPr>
          <a:xfrm>
            <a:off x="0" y="-24910"/>
            <a:ext cx="4598005" cy="6907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/>
          <a:stretch/>
        </p:blipFill>
        <p:spPr>
          <a:xfrm>
            <a:off x="4598004" y="-14000"/>
            <a:ext cx="4545995" cy="689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6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836712"/>
            <a:ext cx="8964488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6. Выступления на заседаниях 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методических советов,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научно-практических конференциях,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Педагогических чтениях,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семинарах, секциях,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Форумах, радиопередачах (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836712"/>
            <a:ext cx="89644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b="4851"/>
          <a:stretch/>
        </p:blipFill>
        <p:spPr>
          <a:xfrm>
            <a:off x="2102373" y="0"/>
            <a:ext cx="4893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39842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/>
          <a:stretch/>
        </p:blipFill>
        <p:spPr>
          <a:xfrm>
            <a:off x="0" y="-250707"/>
            <a:ext cx="4622620" cy="68504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5"/>
          <a:stretch/>
        </p:blipFill>
        <p:spPr>
          <a:xfrm>
            <a:off x="4622620" y="-297142"/>
            <a:ext cx="4521381" cy="6896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48" y="1"/>
            <a:ext cx="498621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5800" y="620687"/>
            <a:ext cx="8062664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7. Проведение открытых занятий,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мастер-классов, мероприятий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43808" y="2636912"/>
            <a:ext cx="3718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ts val="600"/>
              </a:spcBef>
              <a:buClr>
                <a:srgbClr val="FE8637"/>
              </a:buClr>
              <a:buSzPct val="70000"/>
            </a:pP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1" y="-1142999"/>
            <a:ext cx="6858000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5800" y="620687"/>
            <a:ext cx="80626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268" y="0"/>
            <a:ext cx="484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2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589" y="0"/>
            <a:ext cx="4768546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48" y="0"/>
            <a:ext cx="46366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b="1641"/>
          <a:stretch/>
        </p:blipFill>
        <p:spPr>
          <a:xfrm>
            <a:off x="-45325" y="0"/>
            <a:ext cx="460946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34" y="0"/>
            <a:ext cx="460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8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48" y="0"/>
            <a:ext cx="4986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0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4814" y="404664"/>
            <a:ext cx="7906460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8" y="-45884"/>
            <a:ext cx="9114865" cy="68361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260648"/>
            <a:ext cx="8585301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Педагога: участие в комиссиях,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Педагогических сообществах,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жюри конкурсов.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8" y="-45884"/>
            <a:ext cx="9114865" cy="68361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b="12201"/>
          <a:stretch/>
        </p:blipFill>
        <p:spPr>
          <a:xfrm>
            <a:off x="1826289" y="-1"/>
            <a:ext cx="5169861" cy="679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8" y="-45884"/>
            <a:ext cx="9114865" cy="68361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b="10467"/>
          <a:stretch/>
        </p:blipFill>
        <p:spPr>
          <a:xfrm>
            <a:off x="4612981" y="1"/>
            <a:ext cx="4537379" cy="6790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b="11944"/>
          <a:stretch/>
        </p:blipFill>
        <p:spPr>
          <a:xfrm>
            <a:off x="-119278" y="1"/>
            <a:ext cx="4735599" cy="67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7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4025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74" y="0"/>
            <a:ext cx="48489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92979" y="260649"/>
            <a:ext cx="6149760" cy="38779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10. Позитивные результаты работы С  воспитанниками:</a:t>
            </a:r>
          </a:p>
          <a:p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4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1. Участие в  инновационной (экспериментальной ) деятельности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92979" y="260649"/>
            <a:ext cx="6149760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55" y="40664"/>
            <a:ext cx="4716138" cy="68399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3" y="18040"/>
            <a:ext cx="4523752" cy="683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8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752528" cy="6829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404664"/>
            <a:ext cx="7918648" cy="36009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621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b="4273"/>
          <a:stretch/>
        </p:blipFill>
        <p:spPr>
          <a:xfrm>
            <a:off x="4536522" y="-16621"/>
            <a:ext cx="4607478" cy="6857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b="2938"/>
          <a:stretch/>
        </p:blipFill>
        <p:spPr>
          <a:xfrm>
            <a:off x="-44374" y="-1"/>
            <a:ext cx="4580896" cy="68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7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3438" b="4943"/>
          <a:stretch/>
        </p:blipFill>
        <p:spPr>
          <a:xfrm>
            <a:off x="4621061" y="-42203"/>
            <a:ext cx="4649434" cy="69002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b="6137"/>
          <a:stretch/>
        </p:blipFill>
        <p:spPr>
          <a:xfrm>
            <a:off x="-426" y="-21102"/>
            <a:ext cx="4621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5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476672"/>
            <a:ext cx="8424936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12. Работа с детьми из социально-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неблагополучных семей.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26" y="-38688"/>
            <a:ext cx="4875653" cy="68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0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34919" y="332656"/>
            <a:ext cx="6187656" cy="36009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13. Участие педагога 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профессиональных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36382" y="332656"/>
            <a:ext cx="1847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b="9051"/>
          <a:stretch/>
        </p:blipFill>
        <p:spPr>
          <a:xfrm>
            <a:off x="1876384" y="0"/>
            <a:ext cx="5119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"/>
            <a:ext cx="45770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5" t="5373" b="7646"/>
          <a:stretch/>
        </p:blipFill>
        <p:spPr>
          <a:xfrm>
            <a:off x="-190596" y="0"/>
            <a:ext cx="486756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b="10967"/>
          <a:stretch/>
        </p:blipFill>
        <p:spPr>
          <a:xfrm>
            <a:off x="4505969" y="1"/>
            <a:ext cx="4718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6" y="1"/>
            <a:ext cx="454152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28" y="1"/>
            <a:ext cx="46185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7636" y="404664"/>
            <a:ext cx="700570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231" r="-2544" b="8026"/>
          <a:stretch/>
        </p:blipFill>
        <p:spPr>
          <a:xfrm>
            <a:off x="228949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08405" cy="6857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8405" y="0"/>
            <a:ext cx="4559339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b="2873"/>
          <a:stretch/>
        </p:blipFill>
        <p:spPr>
          <a:xfrm>
            <a:off x="4545329" y="1"/>
            <a:ext cx="4572333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52" y="1"/>
            <a:ext cx="4674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9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Содержимое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3030" r="4239" b="16064"/>
          <a:stretch/>
        </p:blipFill>
        <p:spPr>
          <a:xfrm>
            <a:off x="2483768" y="0"/>
            <a:ext cx="54726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r="5469" b="18965"/>
          <a:stretch/>
        </p:blipFill>
        <p:spPr>
          <a:xfrm>
            <a:off x="-1" y="0"/>
            <a:ext cx="479649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-1" b="11045"/>
          <a:stretch/>
        </p:blipFill>
        <p:spPr>
          <a:xfrm>
            <a:off x="4768217" y="1"/>
            <a:ext cx="4520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4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b="19859"/>
          <a:stretch/>
        </p:blipFill>
        <p:spPr>
          <a:xfrm>
            <a:off x="4609494" y="0"/>
            <a:ext cx="455876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5076" r="9543" b="19458"/>
          <a:stretch/>
        </p:blipFill>
        <p:spPr>
          <a:xfrm>
            <a:off x="-24262" y="0"/>
            <a:ext cx="46433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ag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332656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/>
          <a:stretch/>
        </p:blipFill>
        <p:spPr>
          <a:xfrm>
            <a:off x="-142490" y="-567"/>
            <a:ext cx="4645322" cy="68585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l="5037"/>
          <a:stretch/>
        </p:blipFill>
        <p:spPr>
          <a:xfrm>
            <a:off x="4502832" y="0"/>
            <a:ext cx="4657842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3564</TotalTime>
  <Words>252</Words>
  <Application>Microsoft Office PowerPoint</Application>
  <PresentationFormat>Экран (4:3)</PresentationFormat>
  <Paragraphs>117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+</vt:lpstr>
      <vt:lpstr>+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ТАНЮША</dc:creator>
  <cp:lastModifiedBy>stvospital</cp:lastModifiedBy>
  <cp:revision>136</cp:revision>
  <dcterms:created xsi:type="dcterms:W3CDTF">2019-09-22T12:37:11Z</dcterms:created>
  <dcterms:modified xsi:type="dcterms:W3CDTF">2020-08-25T09:05:35Z</dcterms:modified>
</cp:coreProperties>
</file>