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90" r:id="rId5"/>
    <p:sldId id="291" r:id="rId6"/>
    <p:sldId id="289" r:id="rId7"/>
    <p:sldId id="258" r:id="rId8"/>
    <p:sldId id="292" r:id="rId9"/>
    <p:sldId id="259" r:id="rId10"/>
    <p:sldId id="293" r:id="rId11"/>
    <p:sldId id="294" r:id="rId12"/>
    <p:sldId id="269" r:id="rId13"/>
    <p:sldId id="295" r:id="rId14"/>
    <p:sldId id="270" r:id="rId15"/>
    <p:sldId id="260" r:id="rId16"/>
    <p:sldId id="297" r:id="rId17"/>
    <p:sldId id="296" r:id="rId18"/>
    <p:sldId id="298" r:id="rId19"/>
    <p:sldId id="276" r:id="rId20"/>
    <p:sldId id="275" r:id="rId21"/>
    <p:sldId id="274" r:id="rId22"/>
    <p:sldId id="261" r:id="rId23"/>
    <p:sldId id="262" r:id="rId24"/>
    <p:sldId id="277" r:id="rId25"/>
    <p:sldId id="299" r:id="rId26"/>
    <p:sldId id="300" r:id="rId27"/>
    <p:sldId id="265" r:id="rId28"/>
    <p:sldId id="280" r:id="rId29"/>
    <p:sldId id="266" r:id="rId30"/>
    <p:sldId id="267" r:id="rId31"/>
    <p:sldId id="268" r:id="rId32"/>
    <p:sldId id="301" r:id="rId33"/>
    <p:sldId id="263" r:id="rId34"/>
    <p:sldId id="264" r:id="rId35"/>
    <p:sldId id="283" r:id="rId36"/>
    <p:sldId id="303" r:id="rId37"/>
    <p:sldId id="302" r:id="rId38"/>
    <p:sldId id="284" r:id="rId39"/>
    <p:sldId id="285" r:id="rId40"/>
    <p:sldId id="305" r:id="rId41"/>
    <p:sldId id="28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72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45D9C1-64CA-408D-A321-2FCA80625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8A67927-FC58-408F-8540-8BFC44060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310AE3-827A-47A3-A4AC-3BE13CFC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6BC7E8-A5CA-4A14-9FEE-547CD22B6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552BE9-90E7-402D-BBAC-3E5BDDFE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B2579D-84FF-4B7F-9047-10B2AC1C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56D368D-F77E-4FE8-BF05-89A31C12D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F59ECA-B4F9-4195-9B78-6314E179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A17E94-E2E5-41DB-BE52-9B68018BD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22C75F-DF2F-444B-AA33-FAB44137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5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B2DD81-D81A-449B-B19C-4C5BCA788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8E204E-EBF1-417C-B60B-E030290F5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FCCD0D-C3A1-4A6C-B1A5-A0745496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63471A-A1EC-4C60-8E94-CB9AAC6E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95FC52-63F8-42E6-98C7-ABEC37FB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8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C8028C-B0CD-4DC9-8D9B-C54ECA16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47862E-2E56-415D-B5C3-AE6986D46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32885D-FEFE-43E3-8A0F-8194DA93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497E17-4B76-4D95-91D7-8169B9A5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5149A5-99C9-4ACC-9401-67F0AF54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7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20C830-B5B3-4517-A6F1-8092318EF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4BEEE23-0BC3-4A00-A610-8BFE4B1D7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EB5052-29DD-45EB-910A-781DC95F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94EA0C-8757-4375-A8BD-88874C9B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6BE089-B18D-444F-B4B2-0BCCFF39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5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84AB20-DB74-4FC8-B42A-508FD0B7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54F4CD-0EF8-40FF-971D-D40A49D6D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EEB776-08D9-44A0-981B-4E9AFAB64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39DBDB7-364F-433E-908F-CA9DC8406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3082B8-3E99-4941-8FD2-CB2925A7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7009F2-5799-4433-8863-012632E8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1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08E9C5-D2D9-4F5A-A866-4D3D95267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8DC1D18-60D8-4F4D-B8B6-F7D5DF95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42968D0-2FBD-40B5-9550-CB5CF4BD8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C430FDE-CE3C-45A8-B610-379FFC0C4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69C5C98-EEFD-40EB-9BD8-7F5D82286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68E9DB5-89E7-47C0-AEDA-4914B328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2E0E3FA-947D-4EA4-9EA7-F924A1EC7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48A5B09-CB06-4E64-B1A6-58F777C0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4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6D9296-6237-4317-96EC-B4B929F6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DA54ED0-C629-42B6-A4DE-9C1BAE1E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CA69C7E-19AB-4E1D-993D-2595503F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A92A52-55CB-4998-98B5-F68F26DB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1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A78EDDB-7C69-442F-B971-6768C9B5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0AB0C33-63E2-409D-B8FC-14502963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095A408-9B3F-4112-88D6-477A98A3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2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50685C-275A-47E8-A5E1-769FB5F5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BB20DC-54A7-486A-BE4C-19B737A5D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FCA9E44-0075-4304-9C35-A76ACD466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C391F9-26A3-4D15-9387-D4B9A0A9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6E67183-906B-4E21-911E-9F81E1C52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1B630D-C8D8-41A4-A79E-D4D03A60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1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40BD96-C9AD-4432-AC86-07C7A0C8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BC17C2F-CDE2-4662-AA47-882C723FC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695E9C6-8D84-40FF-8CD0-52422B991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864A5E-EEC7-4D04-9282-D1CA7657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8FE321C-05C9-4658-94E2-D9F371F6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9435E1-5ADF-41D7-BDB9-C094C974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5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DBB307-2331-44AE-93D9-94D2EC4A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CC5ADB-AB49-4D7C-AC47-4C59535EE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50F6C4-68A9-4B24-9A88-83CC41AF4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59953-8815-4E74-AC02-C0C4440A3CE1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6B3F6F-3E8D-45EA-895D-5CE2C35EB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07A603-CA15-4631-8EA3-9978CA9C4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9864E-1926-418F-8D5F-C55852B93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7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upload2.schoolrm.ru/iblock/0ee/0ee8bf6e6d1b90e8b950ab655b5320f3/85f33580fde24b67985b6f1d1cd607b2.pdf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AF0429-C9E8-4898-B665-0D8337958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75" y="1733797"/>
            <a:ext cx="3742471" cy="4909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2F200B-8930-4E22-94CE-33F16114892F}"/>
              </a:ext>
            </a:extLst>
          </p:cNvPr>
          <p:cNvSpPr txBox="1"/>
          <p:nvPr/>
        </p:nvSpPr>
        <p:spPr>
          <a:xfrm>
            <a:off x="4138849" y="1098852"/>
            <a:ext cx="7854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Портфолио</a:t>
            </a:r>
          </a:p>
          <a:p>
            <a:pPr algn="ctr"/>
            <a:r>
              <a:rPr lang="ru-RU" sz="2800" dirty="0"/>
              <a:t>Тихоновой Ирины </a:t>
            </a:r>
            <a:r>
              <a:rPr lang="ru-RU" sz="2800" dirty="0" smtClean="0"/>
              <a:t>Сергеевны,</a:t>
            </a:r>
            <a:endParaRPr lang="ru-RU" sz="2800" dirty="0"/>
          </a:p>
          <a:p>
            <a:pPr algn="ctr"/>
            <a:r>
              <a:rPr lang="ru-RU" sz="2800" dirty="0" smtClean="0"/>
              <a:t>воспитателя </a:t>
            </a:r>
            <a:r>
              <a:rPr lang="ru-RU" sz="2800" dirty="0"/>
              <a:t>МАДОУ «Детский сад </a:t>
            </a:r>
            <a:r>
              <a:rPr lang="ru-RU" sz="2800" dirty="0" smtClean="0"/>
              <a:t>№ 36»</a:t>
            </a:r>
          </a:p>
          <a:p>
            <a:pPr algn="ctr"/>
            <a:r>
              <a:rPr lang="ru-RU" sz="2800" dirty="0" err="1" smtClean="0"/>
              <a:t>г.о</a:t>
            </a:r>
            <a:r>
              <a:rPr lang="ru-RU" sz="2800" dirty="0" smtClean="0"/>
              <a:t>. Саранск</a:t>
            </a:r>
            <a:endParaRPr lang="ru-RU" sz="2800" dirty="0"/>
          </a:p>
          <a:p>
            <a:pPr algn="ctr"/>
            <a:endParaRPr lang="ru-RU" sz="2800" dirty="0"/>
          </a:p>
          <a:p>
            <a:pPr algn="just"/>
            <a:r>
              <a:rPr lang="ru-RU" sz="2000" u="sng" dirty="0"/>
              <a:t>Дата рождения:</a:t>
            </a:r>
            <a:r>
              <a:rPr lang="ru-RU" sz="2000" dirty="0"/>
              <a:t> 20.04.1965 г.</a:t>
            </a:r>
          </a:p>
          <a:p>
            <a:pPr algn="just"/>
            <a:r>
              <a:rPr lang="ru-RU" sz="2000" u="sng" dirty="0"/>
              <a:t>Образование:</a:t>
            </a:r>
            <a:r>
              <a:rPr lang="ru-RU" sz="2000" dirty="0"/>
              <a:t> средне-специальное, Саранское Государственное музыкальное училище им. Л.П. </a:t>
            </a:r>
            <a:r>
              <a:rPr lang="ru-RU" sz="2000" dirty="0" err="1"/>
              <a:t>Кирюкова</a:t>
            </a:r>
            <a:r>
              <a:rPr lang="ru-RU" sz="2000" dirty="0"/>
              <a:t>, специальность «Преподаватель детской музыкальной школы», 1984 год</a:t>
            </a:r>
          </a:p>
          <a:p>
            <a:pPr algn="just"/>
            <a:r>
              <a:rPr lang="ru-RU" sz="2000" u="sng" dirty="0"/>
              <a:t>Профессиональная переподготовка:</a:t>
            </a:r>
            <a:r>
              <a:rPr lang="ru-RU" sz="2000" dirty="0"/>
              <a:t> «Современные подходы к организации образования дошкольников в новых условиях», 2018 год</a:t>
            </a:r>
          </a:p>
          <a:p>
            <a:pPr algn="just"/>
            <a:r>
              <a:rPr lang="ru-RU" sz="2000" u="sng" dirty="0"/>
              <a:t>Стаж педагогической работы:</a:t>
            </a:r>
            <a:r>
              <a:rPr lang="ru-RU" sz="2000" dirty="0"/>
              <a:t> 33 года</a:t>
            </a:r>
          </a:p>
          <a:p>
            <a:pPr algn="just"/>
            <a:r>
              <a:rPr lang="ru-RU" sz="2000" u="sng" dirty="0"/>
              <a:t>Общий трудовой стаж:</a:t>
            </a:r>
            <a:r>
              <a:rPr lang="ru-RU" sz="2000" dirty="0"/>
              <a:t> 35 лет</a:t>
            </a:r>
          </a:p>
          <a:p>
            <a:pPr algn="just"/>
            <a:r>
              <a:rPr lang="ru-RU" sz="2000" u="sng" dirty="0"/>
              <a:t>Наличие квалификационной категории:</a:t>
            </a:r>
            <a:r>
              <a:rPr lang="ru-RU" sz="2000" dirty="0"/>
              <a:t> высшая</a:t>
            </a:r>
          </a:p>
          <a:p>
            <a:pPr algn="just"/>
            <a:r>
              <a:rPr lang="ru-RU" sz="2000" u="sng" dirty="0"/>
              <a:t>Дата последней аттестации:</a:t>
            </a:r>
            <a:r>
              <a:rPr lang="ru-RU" sz="2000" dirty="0"/>
              <a:t> 2014 год</a:t>
            </a:r>
          </a:p>
          <a:p>
            <a:pPr algn="just"/>
            <a:r>
              <a:rPr lang="ru-RU" sz="2000" u="sng" dirty="0"/>
              <a:t>Звание:</a:t>
            </a:r>
            <a:r>
              <a:rPr lang="ru-RU" sz="2000" dirty="0"/>
              <a:t> не имею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853B04-3171-4D83-B63C-C7F90FB40DB9}"/>
              </a:ext>
            </a:extLst>
          </p:cNvPr>
          <p:cNvSpPr txBox="1"/>
          <p:nvPr/>
        </p:nvSpPr>
        <p:spPr>
          <a:xfrm>
            <a:off x="2895861" y="215014"/>
            <a:ext cx="640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Министерство образования РМ</a:t>
            </a:r>
          </a:p>
        </p:txBody>
      </p:sp>
    </p:spTree>
    <p:extLst>
      <p:ext uri="{BB962C8B-B14F-4D97-AF65-F5344CB8AC3E}">
        <p14:creationId xmlns:p14="http://schemas.microsoft.com/office/powerpoint/2010/main" val="361229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Наличие публикаций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1630F3-AA9C-41BD-B5F6-682AC9C66E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81403" y="1915516"/>
            <a:ext cx="3101531" cy="435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7858F7-AAC3-48D9-A15A-3E761D6D67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35854" y="1915516"/>
            <a:ext cx="3070099" cy="43520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A4D5AA-890E-4898-A579-5331C8E862BB}"/>
              </a:ext>
            </a:extLst>
          </p:cNvPr>
          <p:cNvSpPr txBox="1"/>
          <p:nvPr/>
        </p:nvSpPr>
        <p:spPr>
          <a:xfrm>
            <a:off x="965524" y="1119036"/>
            <a:ext cx="10260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Международная педагогическая дистанционная конференция «Педагогика и образование»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CB7FE16-954C-486B-BCB4-ED43F7C8F1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11" y="2315624"/>
            <a:ext cx="5102804" cy="36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4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Наличие публикаций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A4D5AA-890E-4898-A579-5331C8E862BB}"/>
              </a:ext>
            </a:extLst>
          </p:cNvPr>
          <p:cNvSpPr txBox="1"/>
          <p:nvPr/>
        </p:nvSpPr>
        <p:spPr>
          <a:xfrm>
            <a:off x="965525" y="1064842"/>
            <a:ext cx="10260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Международная педагогическая дистанционная конференция «Педагогика и образование»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AFDFE5-8C90-4280-A7A1-B9099F829B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296" y="1822819"/>
            <a:ext cx="6454686" cy="4611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20D84EE-CBE9-40A6-8667-692CE4074C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530" y="1822819"/>
            <a:ext cx="3333555" cy="4653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21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Наличие публикаций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160FE2-F1B8-4ABE-A8DA-A6C223C41FE3}"/>
              </a:ext>
            </a:extLst>
          </p:cNvPr>
          <p:cNvSpPr txBox="1"/>
          <p:nvPr/>
        </p:nvSpPr>
        <p:spPr>
          <a:xfrm>
            <a:off x="295084" y="1124171"/>
            <a:ext cx="11570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Методический электронный журнал «Образовательные проекты «Совёнок» для дошкольников»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D3A995D-4FB7-4BAD-A4C6-B77C4D7FF7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37" y="1859489"/>
            <a:ext cx="3501227" cy="46477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4DA9B9-2DA0-40B2-896A-0F441DFD7A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843" y="1859489"/>
            <a:ext cx="6553730" cy="46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5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Наличие публикаций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A4D5AA-890E-4898-A579-5331C8E862BB}"/>
              </a:ext>
            </a:extLst>
          </p:cNvPr>
          <p:cNvSpPr txBox="1"/>
          <p:nvPr/>
        </p:nvSpPr>
        <p:spPr>
          <a:xfrm>
            <a:off x="1573480" y="1106358"/>
            <a:ext cx="901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Журнал «Народное образование Республики Мордовия»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3EA4274-2DF4-4E66-BDD1-535D0986E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10" y="1852551"/>
            <a:ext cx="4177345" cy="4678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AFC40A-5305-4F57-8CDC-08E4A7673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4"/>
          <a:stretch/>
        </p:blipFill>
        <p:spPr>
          <a:xfrm>
            <a:off x="5320145" y="1847887"/>
            <a:ext cx="6462673" cy="46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88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Наличие публикаций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2B1AD9B-522E-4AFE-B912-D9019D49FE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166" y="1331855"/>
            <a:ext cx="3600000" cy="53002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3B846FC-16B1-4820-80C0-B1A44F442F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0" y="1331855"/>
            <a:ext cx="3600000" cy="53111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40A91EA-7F04-4BA7-B74C-4D7ACAF965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032" y="1331855"/>
            <a:ext cx="3600000" cy="5299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5A5C8A-467D-41C6-B0A0-3E140C0BD5E3}"/>
              </a:ext>
            </a:extLst>
          </p:cNvPr>
          <p:cNvSpPr txBox="1"/>
          <p:nvPr/>
        </p:nvSpPr>
        <p:spPr>
          <a:xfrm>
            <a:off x="2776665" y="896545"/>
            <a:ext cx="6607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Детский литературно-познавательный журнал «Родничок»</a:t>
            </a:r>
          </a:p>
        </p:txBody>
      </p:sp>
    </p:spTree>
    <p:extLst>
      <p:ext uri="{BB962C8B-B14F-4D97-AF65-F5344CB8AC3E}">
        <p14:creationId xmlns:p14="http://schemas.microsoft.com/office/powerpoint/2010/main" val="525547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Результаты участия воспитанников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DF5623-0AF6-4C72-AAD4-FA14EA22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932" y="1008500"/>
            <a:ext cx="3984467" cy="54753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E362852-5B26-4774-9781-A2703D8475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601" y="1037223"/>
            <a:ext cx="3984467" cy="54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Результаты участия воспитанников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7037632-67E3-4E27-AFA3-97F42B644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47" y="1262032"/>
            <a:ext cx="7595616" cy="50718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592CB3-DA9F-475F-8468-B0D57D4085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5953" y="1131737"/>
            <a:ext cx="3960000" cy="52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Результаты участия воспитанников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C9DCE0-FA75-452D-9D1C-F4988F664D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68" y="1103767"/>
            <a:ext cx="3811979" cy="5332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8A705E-B7EB-4E33-ADC5-96662A9D07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84" y="1072769"/>
            <a:ext cx="3812803" cy="53631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5E3241-2ADC-4F86-BBD9-571DA67F63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824" y="1103766"/>
            <a:ext cx="3622129" cy="53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6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Результаты участия воспитанников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67B4CE-25E6-4036-80C7-78C457BD9A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91" y="1059003"/>
            <a:ext cx="3728847" cy="5274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04C6E3B-5B38-439A-A2E7-5F34C301E2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448" y="1059002"/>
            <a:ext cx="3680266" cy="52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6DA98AA-98AF-446B-A370-D32BFD7F29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25" y="1059002"/>
            <a:ext cx="3728847" cy="52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Результаты участия воспитанников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516A4E-0096-44B4-BE45-1A200FA74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9" y="909000"/>
            <a:ext cx="7127128" cy="50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FD0D4E-7DBD-42D8-A5FF-07AEC5982F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794" y="1602986"/>
            <a:ext cx="710815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Педагогический опыт работы</a:t>
            </a:r>
          </a:p>
          <a:p>
            <a:pPr algn="ctr"/>
            <a:r>
              <a:rPr lang="ru-RU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«Развитие познавательных способностей у дошкольника в процессе нравственно-патриотического воспитания»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D81B62F-D12B-4295-8569-2CAA434F55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449" y="1940513"/>
            <a:ext cx="7607101" cy="49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9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Результаты участия воспитанников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2FFC70-75FA-422D-BBE0-28D812CE20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9" y="909000"/>
            <a:ext cx="6620167" cy="46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7718B6-D21F-468F-B3F2-AA8632F285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786" y="1962986"/>
            <a:ext cx="662016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6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Результаты участия воспитанников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53BE36-B5AC-47FC-8E80-417CC31776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31" y="1425039"/>
            <a:ext cx="2879596" cy="40732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5A96EF-A8F4-4887-BE96-C5D2DCE99D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622" y="1425039"/>
            <a:ext cx="2881581" cy="40732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ECF52A-6C30-452D-AB69-5C6BFA46D9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5" y="1425039"/>
            <a:ext cx="2879596" cy="4073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FCF0A0-4BE7-47A9-9C2D-42EA4219E6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616" y="1425039"/>
            <a:ext cx="3099620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9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Наличие авторских программ, методических пособий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94E40A-0A1A-4B71-BA1D-45EBBD120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169" y="1187532"/>
            <a:ext cx="8167993" cy="5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97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(очно)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5C8358-C894-42EE-AEAC-EA0B59BAC7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375" y="1969340"/>
            <a:ext cx="3406536" cy="48172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A3C57B-19AB-4648-9BFD-17DD084A82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091" y="1969340"/>
            <a:ext cx="3413460" cy="48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75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(очно)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D431BB-0513-453E-957F-645087AE2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622" y="2054431"/>
            <a:ext cx="3312901" cy="46848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CD218D-CFD5-440B-87AE-86060E7D1A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479" y="2054430"/>
            <a:ext cx="3312901" cy="46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55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(очно)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0ABB9F-0EB8-4B52-9021-94DCCEB3C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9" y="2250036"/>
            <a:ext cx="5753819" cy="4073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D56A13C-770E-4966-940D-46628A2FDD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804" y="2250036"/>
            <a:ext cx="5753819" cy="409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64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(очно)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E3CDFB-48A8-4485-8478-908375E97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8810" y="2039244"/>
            <a:ext cx="3455989" cy="46037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A47B9F-7662-4DB3-BE06-51B619030F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203" y="2034400"/>
            <a:ext cx="3258065" cy="46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65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Проведение открытых занятий, мастер-классов, мероприятий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CB1093-A5F4-445E-8658-F375C9B15B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17" y="1600068"/>
            <a:ext cx="3566556" cy="5042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BD7089-2326-4E19-97C2-535BAE84A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529" y="1599530"/>
            <a:ext cx="3566556" cy="5043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3D243E-DC1E-4C74-9AB2-BC1CB2F0F7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242" y="1599530"/>
            <a:ext cx="3585090" cy="50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5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Проведение открытых занятий, мастер-классов, мероприятий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BF5023-20BA-4D00-964A-8F39A8466F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617" y="1602986"/>
            <a:ext cx="3564071" cy="504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F23AF4-86B2-454C-BDA4-E3B20078EB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12" y="1602985"/>
            <a:ext cx="3618608" cy="5040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4F3629-0768-406F-B97B-7069652A87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233" y="1602985"/>
            <a:ext cx="3564071" cy="50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3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Экспертная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5FAE9C-8A92-4AF2-BBFF-022E8793D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04" y="1520041"/>
            <a:ext cx="3430061" cy="4797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9A1040-4F27-46E5-9FAF-C2C1A03FF9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970" y="1520041"/>
            <a:ext cx="3430060" cy="4796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668AC89-DCFC-4DA2-97BA-1EC5F0CDE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1935" y="1523559"/>
            <a:ext cx="3430060" cy="47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6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в инновационной (экспериментальной) деятельности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84FDAD-1E69-4DEA-838D-52CAAA032C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49" y="1415343"/>
            <a:ext cx="5087231" cy="5361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31C4EE-E504-471E-8D47-CA4DBD1FC6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85" y="1397831"/>
            <a:ext cx="4483232" cy="53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92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FB7012-C4A2-4413-9989-D7F5FF379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990" y="1969340"/>
            <a:ext cx="3409830" cy="4821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DAAB4E-68FC-42E4-A4C6-59B3503CF7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182" y="1969339"/>
            <a:ext cx="3409830" cy="48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3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Позитивные результаты работы с воспитанниками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4A1FD4-BCD3-42A1-A560-9ABD349FFF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800" y="973776"/>
            <a:ext cx="4009496" cy="56692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905C71-D7D9-4F7A-8A25-717745CA9A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705" y="973776"/>
            <a:ext cx="4009495" cy="56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5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Позитивные результаты работы с воспитанниками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BDA870-35EB-4A44-89BC-26A4B149A5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801" y="973775"/>
            <a:ext cx="4009495" cy="56692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1E62B0-E7B6-42B5-930E-AD97515231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704" y="973775"/>
            <a:ext cx="4009495" cy="56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68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Качество взаимодействия с родителями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3A4DA0-FD0C-4CA9-8A1F-5B23DCB660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423" y="1122601"/>
            <a:ext cx="3800104" cy="53256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95D0BC-42E1-4CD7-A5B8-3D8A86EF7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475" y="1122600"/>
            <a:ext cx="3800104" cy="53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15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Работа с детьми из социально неблагополучных семей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FA8794-0C37-4F39-BD40-621F15BCC9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9" y="1258784"/>
            <a:ext cx="3807476" cy="5384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9C4F233-48CF-4F47-A9C5-821296E0F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767" y="1258784"/>
            <a:ext cx="3849112" cy="5384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C10DE0-8EF7-4C5C-B2F6-C0B5ACA159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792" y="1258785"/>
            <a:ext cx="3807476" cy="53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5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педагога в профессиональных конкурсах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C5C45B-648C-46AF-8605-B85E42380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955" y="1031733"/>
            <a:ext cx="3918858" cy="56112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47F041-D76A-4490-B353-EDE8BB08D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187" y="1031733"/>
            <a:ext cx="3918858" cy="56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39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педагога в профессиональных конкурсах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D886D5-B8F6-4371-A606-B64B546E14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19" y="1422986"/>
            <a:ext cx="7127129" cy="50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F5694F-2722-44C9-A046-ED18ECBF71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917" y="1422986"/>
            <a:ext cx="357089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46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педагога в профессиональных конкурсах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0D46C4-82B8-4674-8CB0-FF5B20999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47" y="1407050"/>
            <a:ext cx="7595616" cy="50718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E5BB60-023A-4CF7-AB86-3E82E8A97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470" y="1077778"/>
            <a:ext cx="3954483" cy="55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3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педагога в профессиональных конкурсах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40F343-BAAD-47D6-95C2-185A1C1760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67" y="1545375"/>
            <a:ext cx="2667438" cy="37672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0C1B41-667D-4A4D-9133-5202828580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264" y="1545374"/>
            <a:ext cx="2663276" cy="3767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3C08CF-84D2-41C6-A244-C16C9E4EA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896" y="1545375"/>
            <a:ext cx="2663276" cy="37672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BDF4EC-749E-4EC5-8B5C-0FD3032EC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45375"/>
            <a:ext cx="2839637" cy="377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7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B193B6-20A2-48E9-9822-AA34F57A3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059" y="1015118"/>
            <a:ext cx="3980214" cy="5627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1845392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в инновационной (экспериментальной) деятельности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5B83E4-6A86-4D71-B25B-DB49DBB15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09" y="1686296"/>
            <a:ext cx="6258297" cy="4678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00E524-C2E3-4433-B057-1836B8358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452" y="1434550"/>
            <a:ext cx="4271160" cy="52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46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Награды и поощрения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810C7D-079D-4917-8E2F-1C00563BB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437" y="1721922"/>
            <a:ext cx="2946330" cy="4203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D2FCCF-B299-4A3D-A86C-C037757734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913" y="1721919"/>
            <a:ext cx="2974328" cy="42038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A84B19-751C-4CF5-9A5E-64DFCFCCB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387" y="1721919"/>
            <a:ext cx="2827085" cy="4203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3243C2-AB84-4FC3-BBFF-3670134A31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618" y="1721919"/>
            <a:ext cx="2827085" cy="42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62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Награды и поощрения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CB6404-A4C4-4289-8F88-CE3BF79F1A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23" y="1348151"/>
            <a:ext cx="3308558" cy="45568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174387-59B9-465D-8659-7DDCCF0356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962" y="1977392"/>
            <a:ext cx="4678553" cy="32983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5475B4-640D-4CC8-A16B-19721B42DE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878" y="1348151"/>
            <a:ext cx="3221499" cy="455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9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в инновационной (экспериментальной) деятельности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6F8AD5-BA53-496E-B7A3-86D9691A0C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5" y="1591293"/>
            <a:ext cx="6436427" cy="48332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610E32-5784-48CA-9D25-3605ED4D8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63" y="1337826"/>
            <a:ext cx="3776353" cy="53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1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Участие в инновационной (экспериментальной) деятельности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D7840D-02DD-450C-9328-D6C60BD67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12" y="2138648"/>
            <a:ext cx="6721836" cy="37810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F00AE2-7462-4C45-86DB-5BCD00FD5D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337" y="1360544"/>
            <a:ext cx="3740727" cy="52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4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Наставничество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E1AC2A-7557-4D7B-94E2-281D0A91D5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34" y="1018762"/>
            <a:ext cx="4855878" cy="5624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40C9DF-41B7-4734-8B93-80966B8FA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0820" y="1018761"/>
            <a:ext cx="4124696" cy="56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6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Наставничество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AF963B-63B5-4330-97D5-637D0BCA49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13" y="861345"/>
            <a:ext cx="4873557" cy="58770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C06AFF-A7B8-4AD2-AAB7-DB49D100A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432" y="861345"/>
            <a:ext cx="4855878" cy="587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36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4DDF42-141A-4333-9118-ECE826831B6C}"/>
              </a:ext>
            </a:extLst>
          </p:cNvPr>
          <p:cNvSpPr txBox="1"/>
          <p:nvPr/>
        </p:nvSpPr>
        <p:spPr>
          <a:xfrm>
            <a:off x="154379" y="215014"/>
            <a:ext cx="118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Наличие публикаций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F0B870E-3D1D-401A-8B98-4A660450C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297" y="1192212"/>
            <a:ext cx="4849738" cy="54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700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377</Words>
  <Application>Microsoft Office PowerPoint</Application>
  <PresentationFormat>Произвольный</PresentationFormat>
  <Paragraphs>60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 </dc:creator>
  <cp:lastModifiedBy>Воспитатель</cp:lastModifiedBy>
  <cp:revision>49</cp:revision>
  <dcterms:created xsi:type="dcterms:W3CDTF">2019-09-22T12:01:19Z</dcterms:created>
  <dcterms:modified xsi:type="dcterms:W3CDTF">2019-10-08T06:55:37Z</dcterms:modified>
</cp:coreProperties>
</file>