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71" r:id="rId3"/>
    <p:sldId id="261" r:id="rId4"/>
    <p:sldId id="265" r:id="rId5"/>
    <p:sldId id="267" r:id="rId6"/>
    <p:sldId id="266" r:id="rId7"/>
    <p:sldId id="269" r:id="rId8"/>
    <p:sldId id="268" r:id="rId9"/>
    <p:sldId id="278" r:id="rId10"/>
    <p:sldId id="273" r:id="rId11"/>
    <p:sldId id="276" r:id="rId12"/>
    <p:sldId id="277" r:id="rId13"/>
    <p:sldId id="275" r:id="rId14"/>
    <p:sldId id="274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пионерия фото сканы\0GAAAgJLY-A-19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4" y="1052736"/>
            <a:ext cx="5189079" cy="32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4437112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Ковылкинского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 пионеров,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длинною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век»</a:t>
            </a:r>
          </a:p>
        </p:txBody>
      </p:sp>
      <p:pic>
        <p:nvPicPr>
          <p:cNvPr id="3" name="Неизвестен — Пионерский горн (www.ligh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МБУ ДО «Дом детского творчества» г. </a:t>
            </a:r>
            <a:r>
              <a:rPr lang="ru-RU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Ковылкино</a:t>
            </a:r>
            <a:endParaRPr lang="ru-RU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336" y="568777"/>
            <a:ext cx="7832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История детской организации, длинною в век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5571455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Выполнила: Луконина Арина,</a:t>
            </a:r>
          </a:p>
          <a:p>
            <a:pPr lvl="0" algn="r"/>
            <a:r>
              <a:rPr 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13 лет, 7 класс</a:t>
            </a:r>
          </a:p>
          <a:p>
            <a:pPr lvl="0" algn="r"/>
            <a:r>
              <a:rPr 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Руководитель: </a:t>
            </a:r>
            <a:r>
              <a:rPr lang="ru-RU" sz="1600" b="1" dirty="0" err="1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Карчина</a:t>
            </a:r>
            <a:endParaRPr lang="ru-RU" sz="1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r"/>
            <a:r>
              <a:rPr lang="ru-RU" sz="16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Наталия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1414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Доме Пионеров работали кружки, где обучали барабанщиков и горнистов.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94716"/>
            <a:ext cx="3672408" cy="46026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840"/>
            <a:ext cx="4248472" cy="4536504"/>
          </a:xfrm>
        </p:spPr>
      </p:pic>
      <p:pic>
        <p:nvPicPr>
          <p:cNvPr id="4" name="Барабаны - пионерский ритм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Патриотическую работу с пионерами проводила Клавдия Яковлевна Федянина , дочь Якова Васильевича Федянина, который являлся председателем судового комитета крейсера «Аврора» в годы революционных событий.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13" y="2348880"/>
            <a:ext cx="3335664" cy="4320480"/>
          </a:xfrm>
        </p:spPr>
      </p:pic>
      <p:pic>
        <p:nvPicPr>
          <p:cNvPr id="12" name="Picture 4" descr="C:\Users\Admin\Desktop\пионерия фото сканы\встреча с Федяниной К.Я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5037677" cy="29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0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7036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кружковцев Дома Пионеров ветераны Великой Отечественной войны 1941 – 1945г.г., член Союза писателей СССР , заслуженный писатель МАССР Василий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Никанорович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Радин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заведующая детской районной библиотеки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Раиса Филипповна Гудкова.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10800000" flipV="1">
            <a:off x="0" y="4797152"/>
            <a:ext cx="3563888" cy="576064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Встреча </a:t>
            </a:r>
          </a:p>
          <a:p>
            <a:pPr algn="l"/>
            <a:r>
              <a:rPr lang="ru-RU" sz="1800" dirty="0" smtClean="0"/>
              <a:t>с в</a:t>
            </a:r>
            <a:r>
              <a:rPr lang="ru-RU" sz="1800" i="1" dirty="0" smtClean="0"/>
              <a:t>ет</a:t>
            </a:r>
            <a:r>
              <a:rPr lang="ru-RU" sz="1800" dirty="0" smtClean="0"/>
              <a:t>еранами</a:t>
            </a:r>
          </a:p>
          <a:p>
            <a:pPr algn="l"/>
            <a:r>
              <a:rPr lang="ru-RU" sz="1800" dirty="0" smtClean="0"/>
              <a:t> ВОВ Кошелевой Т.М.</a:t>
            </a:r>
          </a:p>
          <a:p>
            <a:pPr algn="l"/>
            <a:r>
              <a:rPr lang="ru-RU" sz="1800" dirty="0" smtClean="0"/>
              <a:t> и </a:t>
            </a:r>
            <a:r>
              <a:rPr lang="ru-RU" sz="1800" dirty="0" err="1" smtClean="0"/>
              <a:t>Крайновым</a:t>
            </a:r>
            <a:r>
              <a:rPr lang="ru-RU" sz="1800" dirty="0" smtClean="0"/>
              <a:t> В.П.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55704" y="2996952"/>
            <a:ext cx="4388296" cy="57606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Встреча с ветераном ВОВ</a:t>
            </a:r>
            <a:r>
              <a:rPr lang="ru-RU" b="1" dirty="0" smtClean="0"/>
              <a:t> </a:t>
            </a:r>
            <a:r>
              <a:rPr lang="ru-RU" dirty="0" err="1" smtClean="0"/>
              <a:t>Контобойцевым</a:t>
            </a:r>
            <a:r>
              <a:rPr lang="ru-RU" dirty="0" smtClean="0"/>
              <a:t> М. В.</a:t>
            </a:r>
            <a:endParaRPr lang="ru-RU" dirty="0"/>
          </a:p>
        </p:txBody>
      </p:sp>
      <p:pic>
        <p:nvPicPr>
          <p:cNvPr id="7" name="Picture 2" descr="C:\Users\Admin\Desktop\пионерия фото сканы\встреча с втеранами ВОВ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09120"/>
            <a:ext cx="3740727" cy="22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пионерия фото сканы\реча с участником войны Контобойцевым М.В 0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3168352" cy="28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30304"/>
            <a:ext cx="3384376" cy="207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801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Дома Пионеров проводила ежегодные экскурсии с лучшими пионерами города и района. Они побывали в городах- героях, а также посетили  города «Золотого кольца».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110732" cy="3219769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4252106" cy="3218603"/>
          </a:xfrm>
        </p:spPr>
      </p:pic>
    </p:spTree>
    <p:extLst>
      <p:ext uri="{BB962C8B-B14F-4D97-AF65-F5344CB8AC3E}">
        <p14:creationId xmlns:p14="http://schemas.microsoft.com/office/powerpoint/2010/main" val="32583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уделялось военно-патриотическому воспитанию детей. Проводились пионерские сборы, парады октябрятских и пионерских войск.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" y="1844824"/>
            <a:ext cx="3822700" cy="245813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21088"/>
            <a:ext cx="3952970" cy="257311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4356"/>
            <a:ext cx="3667892" cy="2389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43" y="1916832"/>
            <a:ext cx="4515286" cy="224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16632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1997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 объединение городского и районного  Дома пионеров и станции юных техников в одно учреждение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Сегодня МБУ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 «Дом детского творчества» - это  многопрофильное учреждение дополнительного образования,  со своей историей и традициями, организационно-методический центр воспитательной работы с детьми.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dmin\Desktop\банер 2021г.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61735"/>
            <a:ext cx="2987824" cy="448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БАНЕР НОВЫЙ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" y="2309796"/>
            <a:ext cx="2952328" cy="44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20220430_1617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303678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етский хор - Должны смеяться дети! (mp3cut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952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5000"/>
    </mc:Choice>
    <mc:Fallback xmlns="">
      <p:transition advClick="0" advTm="10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 двадцати лет проработала директором Станции юных техников Топоркова Татьяна Ивановна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84984"/>
            <a:ext cx="4038600" cy="329510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00808"/>
            <a:ext cx="4718354" cy="3906036"/>
          </a:xfrm>
        </p:spPr>
      </p:pic>
    </p:spTree>
    <p:extLst>
      <p:ext uri="{BB962C8B-B14F-4D97-AF65-F5344CB8AC3E}">
        <p14:creationId xmlns:p14="http://schemas.microsoft.com/office/powerpoint/2010/main" val="17437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356" y="5432450"/>
            <a:ext cx="646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районного Дома пионеров</a:t>
            </a:r>
          </a:p>
          <a:p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Сенокосова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Раиса Григорьевна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1268760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городского Дома пионеров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Гуреева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Зоя Фёдоровна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7" y="404664"/>
            <a:ext cx="4392488" cy="47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8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высоком уровне работали кружки технического направления: «Авиамодельный» – руководитель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Радин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Васильевич.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2901674" cy="368645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4041775" cy="280769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550258"/>
            <a:ext cx="3258308" cy="2283658"/>
          </a:xfrm>
          <a:prstGeom prst="rect">
            <a:avLst/>
          </a:prstGeom>
        </p:spPr>
      </p:pic>
      <p:pic>
        <p:nvPicPr>
          <p:cNvPr id="3" name="Неизвестен - Первым делом самолеты минус (www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569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«Судомодельный»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Аверьянов Дмитрий Антонович.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Кружковцы Дома Пионеров активно выезжали на республиканские соревнования по судомоделизму.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Объект 1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1" y="2708920"/>
            <a:ext cx="4395117" cy="2764451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284984"/>
            <a:ext cx="4369527" cy="3024336"/>
          </a:xfrm>
        </p:spPr>
      </p:pic>
    </p:spTree>
    <p:extLst>
      <p:ext uri="{BB962C8B-B14F-4D97-AF65-F5344CB8AC3E}">
        <p14:creationId xmlns:p14="http://schemas.microsoft.com/office/powerpoint/2010/main" val="27635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Мотодело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руководители 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Гаврин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Иванович, 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Клибышев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Вячеслав Яковлевич.</a:t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«Сельхозмоделирование» руководитель 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Добреньков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Петр Николаевич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3186005"/>
            <a:ext cx="4247455" cy="2893769"/>
          </a:xfrm>
        </p:spPr>
      </p:pic>
      <p:pic>
        <p:nvPicPr>
          <p:cNvPr id="8" name="Picture 2" descr="C:\Users\Admin\Desktop\пионерия фото сканы\Киушкин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370226" cy="352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4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истоков создания детского духового оркестра стоял Масленников Геннадий Иванович, позже эстафету перенял Корчагин Павел Вадимович</a:t>
            </a: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5" y="2204864"/>
            <a:ext cx="4332528" cy="331236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84984"/>
            <a:ext cx="4333400" cy="3456383"/>
          </a:xfrm>
        </p:spPr>
      </p:pic>
      <p:pic>
        <p:nvPicPr>
          <p:cNvPr id="4" name="Прощание славянки - Духовой оркестр, курсанты Военного университета на празднике Покровского храма 22(1)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популярностью у девочек пользовался кружок «Машинопись» , мальчики занимались в кружке «Фотодело».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236900" cy="316835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305193" cy="3201219"/>
          </a:xfrm>
        </p:spPr>
      </p:pic>
    </p:spTree>
    <p:extLst>
      <p:ext uri="{BB962C8B-B14F-4D97-AF65-F5344CB8AC3E}">
        <p14:creationId xmlns:p14="http://schemas.microsoft.com/office/powerpoint/2010/main" val="40953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51992"/>
            <a:ext cx="3816424" cy="24284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46875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Доме Пионеров имели популярность  кружки «Танцевальный», «ВИА», «Умелые руки», «Вязание», «Мягкая игрушка»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5" y="2420888"/>
            <a:ext cx="4106509" cy="307988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822700" cy="2516002"/>
          </a:xfrm>
        </p:spPr>
      </p:pic>
    </p:spTree>
    <p:extLst>
      <p:ext uri="{BB962C8B-B14F-4D97-AF65-F5344CB8AC3E}">
        <p14:creationId xmlns:p14="http://schemas.microsoft.com/office/powerpoint/2010/main" val="11314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539</TotalTime>
  <Words>271</Words>
  <Application>Microsoft Office PowerPoint</Application>
  <PresentationFormat>Экран (4:3)</PresentationFormat>
  <Paragraphs>31</Paragraphs>
  <Slides>15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Презентация PowerPoint</vt:lpstr>
      <vt:lpstr>Более  двадцати лет проработала директором Станции юных техников Топоркова Татьяна Ивановна</vt:lpstr>
      <vt:lpstr>Презентация PowerPoint</vt:lpstr>
      <vt:lpstr>На высоком уровне работали кружки технического направления: «Авиамодельный» – руководитель Радин Михаил Васильевич.</vt:lpstr>
      <vt:lpstr>Кружок «Судомодельный»  руководитель Аверьянов Дмитрий Антонович. Кружковцы Дома Пионеров активно выезжали на республиканские соревнования по судомоделизму.</vt:lpstr>
      <vt:lpstr>Кружок «Мотодело»  руководители Гаврин Владимир Иванович, Клибышев Вячеслав Яковлевич. Кружок «Сельхозмоделирование» руководитель Добреньков  Петр Николаевич.</vt:lpstr>
      <vt:lpstr> У истоков создания детского духового оркестра стоял Масленников Геннадий Иванович, позже эстафету перенял Корчагин Павел Вадимович</vt:lpstr>
      <vt:lpstr>Большой популярностью у девочек пользовался кружок «Машинопись» , мальчики занимались в кружке «Фотодело».</vt:lpstr>
      <vt:lpstr>В Доме Пионеров имели популярность  кружки «Танцевальный», «ВИА», «Умелые руки», «Вязание», «Мягкая игрушка»</vt:lpstr>
      <vt:lpstr>При Доме Пионеров работали кружки, где обучали барабанщиков и горнистов.</vt:lpstr>
      <vt:lpstr>Патриотическую работу с пионерами проводила Клавдия Яковлевна Федянина , дочь Якова Васильевича Федянина, который являлся председателем судового комитета крейсера «Аврора» в годы революционных событий. </vt:lpstr>
      <vt:lpstr>В гостях у кружковцев Дома Пионеров ветераны Великой Отечественной войны 1941 – 1945г.г., член Союза писателей СССР , заслуженный писатель МАССР Василий Никанорович  Радин и заведующая детской районной библиотеки  Раиса Филипповна Гудкова.</vt:lpstr>
      <vt:lpstr>Администрация Дома Пионеров проводила ежегодные экскурсии с лучшими пионерами города и района. Они побывали в городах- героях, а также посетили  города «Золотого кольца».  </vt:lpstr>
      <vt:lpstr>Большое внимание уделялось военно-патриотическому воспитанию детей. Проводились пионерские сборы, парады октябрятских и пионерских войск.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113</cp:revision>
  <dcterms:created xsi:type="dcterms:W3CDTF">2022-04-07T11:58:51Z</dcterms:created>
  <dcterms:modified xsi:type="dcterms:W3CDTF">2022-05-04T13:44:11Z</dcterms:modified>
</cp:coreProperties>
</file>