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64" r:id="rId12"/>
    <p:sldId id="265" r:id="rId13"/>
    <p:sldId id="267" r:id="rId14"/>
    <p:sldId id="268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5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324528" cy="259228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«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Роль подвижных игр в развитии детей среднего возраста» 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877272"/>
            <a:ext cx="3923928" cy="94766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Лушкина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Рузаевского муниципального района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8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Подготовка к игре</a:t>
            </a:r>
            <a:r>
              <a:rPr lang="ru-RU" dirty="0"/>
              <a:t> в средней группе не имеет каких-то специфических особенностей. К приготовлению пособий, материалов мы широко привлекаем детей и их родителей. Мы равномерно распределяем обязанности по подготовке к игре среди всех детей. Участие в подготовке к игре у малоактивных, застенчивых детей вызывает желание играть.</a:t>
            </a:r>
          </a:p>
          <a:p>
            <a:r>
              <a:rPr lang="ru-RU" dirty="0"/>
              <a:t>Если предстоит разучивание новой игры, в которой встретятся малознакомые детям персонажи, мы подводим детей к игре путем беседы, загадки, показа необходимой игрушки, организованного в природе наблюдения, которое поможет детям лучше представить себе игровой образ и отразить его действия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Руководство игрой.</a:t>
            </a:r>
            <a:r>
              <a:rPr lang="ru-RU" dirty="0"/>
              <a:t> Мы сообщаем название игры, излагаем ее содержание, объясняем правила. Объясняя игру, мы подчеркиваем смыс­ловое содержание действий каждого персонажа, раскрывая при­чинную обусловленность характера движений </a:t>
            </a:r>
            <a:r>
              <a:rPr lang="ru-RU" b="1" i="1" dirty="0"/>
              <a:t>(куры быстро-быстро взбираются на насест, чтобы лиса не успела их схватить)</a:t>
            </a:r>
            <a:r>
              <a:rPr lang="ru-RU" b="1" dirty="0"/>
              <a:t>. </a:t>
            </a:r>
            <a:r>
              <a:rPr lang="ru-RU" dirty="0"/>
              <a:t>Надо раскрыть только самое главное. Объяснение должно быть кратким, четким, проходить живо. Объясняя игру впервые, мы сами показываем детям движения, которые могут затруднить их, или выбираем для этого кого-либо из детей.</a:t>
            </a:r>
          </a:p>
          <a:p>
            <a:r>
              <a:rPr lang="ru-RU" dirty="0"/>
              <a:t>Очень важно убедиться, что дети правильно поняли условия игры и хорошо представляют себе двигательное содержание. Необходимо уточнить, правильно ли понял свою роль ведущий </a:t>
            </a:r>
            <a:r>
              <a:rPr lang="ru-RU" b="1" i="1" dirty="0"/>
              <a:t>(не ловить за пределами дома и т. п</a:t>
            </a:r>
            <a:r>
              <a:rPr lang="ru-RU" b="1" i="1" dirty="0" smtClean="0"/>
              <a:t>.)</a:t>
            </a:r>
            <a:r>
              <a:rPr lang="ru-RU" b="1" dirty="0"/>
              <a:t> </a:t>
            </a:r>
            <a:r>
              <a:rPr lang="ru-RU" dirty="0"/>
              <a:t>В процессе игры мы следим за действиями играющих.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83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Выполнение правил.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Все большее место начинают занимать игры, в которых действия персонажей соответствуют реальной действительности и определяются правилами игры. Ребенок осо­знает правило и действует, подчиняясь ему. Правила в подвижных играх для детей средней группы мы несколько усложняем. Вводим ограничения движения - ловить только прикоснувшись, пойманным отходить в сторону и др. Мы добиваемся обязательного и более точного выполнения правил. Иногда даже останавливаем игру, чтобы на примере показать, в чем состоит неправильность действий детей.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средней группе можно закончить игру анализом выполнения правил и общей оценкой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 внимание мы направляем не на увеличение количества новых игр, а на повторение и усложнение уже знакомых. Надо, чтобы дети усвоили и полюбили проводимые с ними игры, чтобы к концу года хотя бы у некоторых появилось умение самостоятельно организовывать их с небольшой группой сверстников. Мы  повторяем с детьми одну и ту же игру по 2 - 3 раза, затем через некоторое время снова возвращаемся к ней. При повторении можно усложнять содержание и правила игры, видоизменять формы организации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96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5 лет, по сравнению с предыдущими возрастными группами, проявляют большее желание к играм с динамичными движениями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(бег, прыжки, упражнения в лазанье, равновесии и т. д.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Им нравится догонять друг друга, убегать от водящего. Постепенно они начинают интересоваться результатами своих действий: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попасть мячом в цель, легко перепрыгнуть через «ручеек».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подобрали игры и  создали картотеку игр по основным движениям: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работа\моя подготовка к педсовету 2\20170206_172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291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15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подготовка к педсовету 2\20170206_172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\моя подготовка к педсовету 2\20170206_172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85" y="310856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28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моя подготовка к педсовету 2\20170206_17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\моя подготовка к педсовету 2\20170206_17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3" y="9087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\моя подготовка к педсовету 2\20170206_172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8" y="372565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12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Двигательная деятельность детей, составляющая основу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образовательного процесса, благотворно влияет на физическое развитие, формирование двигательных навыков и физических качеств, на укрепление здоровья, повышая функциональную деятельность организма и усиливая эмоционально — радостные ощущения. Являясь одним из основных средств и методов физического воспитания, подвижные игры способствуют эффективному решению перечисленных задач. Оздоровительный эффект, достигнутый при проведении подвижных игр, тесно связан с положительными эмоциями детей, возникающими в процессе игровой деятельности и благотворно влияющими на психику ребенка. Эмоциональный подъем вызывает у детей стремление к достижению общей для всех цели и выражается в ясном осознании задачи, в лучшей координации движений, более точной ориентировке в пространстве и игровых условиях, в ускоренном темпе выполнения заданий. При повышенной увлеченности детей и радостной устремленности к достижению цели усиливается роль воли, помогающей преодолевать различные препятствия. Подвижные игры служат методом совершенствования уже освоенных детьми двигательных навыков и воспитанию физических качеств. В процессе игры ребенок направляет внимание на достижение цели, а не на способ выполнения движения. Он действует в соответствии с игровыми условиями, проявляя ловкость и тем самым совершенствуя достижения.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9734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Спасибо !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638132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Формирование здоровья детей, полноценное развитие их организма - одна из основных проблем в современном обществе. В период дошкольного детства у ребенка закладываются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основы здоровья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всесторонней физической подготовленности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гармонического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физического развития.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«Подвижная игра – это сознательная, активная деятельность ребенка, характеризующаяся точным и своевременным выполнением заданий, связанных с обязательными для всех играющих правилами». 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Подвижные игры оказывают благоприятное влияние на рост, развитие и укрепление костно-связочного аппарата, мышечной системы, на формирование правильной осанки у детей, а также повышают функциональную деятельность организма.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Подвижные игры в большой степени способствуют воспитанию физических качеств: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быстроты;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ловкости;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силы;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выносливости;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гибкости,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и, что немаловажно, эти физические качества развиваются в комплексе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дошкольном возрасте закладываются основы всестороннего гармонического развития личности ребенка. Важную роль при этом играет своевременное и правильно организованное физическое воспи­тание, одной из основных задач которого является развитие и совершенствование движений.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младших дошкольников подвижные игры являются жиз­ненной потребностью. С их помощью решаются самые разнообразные задачи: образовательные, воспитательные  и оздоровительные. В процессе игр создаются благоприятные условия для развития и совершенствования моторики детей, формирования нравственных качеств, а также привычек и навыков жизни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41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младшего дошкольного возраста выполнение игровых заданий доставляет большое удовольствие. Играя, ребенок упраж­няется в различных действиях. С помощью взрослых он овла­девает новыми, более сложными движениями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Совместные действия маленьких детей создают условия для общих радостных переживаний, общей активной деятельности. В коллективных подвижных играх дети приучаются играть дружно, уступать и помогать друг другу.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помогает ребенку преодолеть робость, застенчивость. Часто бывает трудно заставить малыша выполнять какое-либо движение на глазах у всех. В игре же, подражая действиям своих товарищей, он естественно и непринужденно выполняет самые различные движения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Сюжетные подвижные игры благодаря многообразию их содер­жания помогают детям закреплять свои знания и представ­ления о предметах и явлениях окружающего их мира: о повадках и особенностях движений различных животных и птиц, их криках; о звуках, издаваемых машинами; о средствах передвижения и прави­лах движения поезда, автомобиля, самолета.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Подвижные игры создают дополнительную возможность общения воспитателя с детьми. Мы рассказываем, объясняем детям содержание игр, их правила. Малыши запоминают новые слова, их значение, приучаются действовать в соответствии с указаниями.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53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560840" cy="700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Активность детей в играх зависит от целого ряда условий: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интенсивности движений в ней,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организации и методики ее проведения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подготовлен­ности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основная задача - поддержание в игре достаточной активности всех детей, постепенное усложнение движений в соответствии с возраст­ными особенностями детей младшего 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 по содержанию и организации детей позволяет подбирать их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учетом времени дня,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детей, их подготовленности,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также в соответствии с постав­ленными перед нами задачами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средней группе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(пятый год жизни) програм­мой предусмотрено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физкультурных занятия в неделю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Одно из них рекомендуется проводить в течение всего года на воздухе во время прогулки.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Особенности подвижных игр детей 5 -го </a:t>
            </a:r>
            <a:r>
              <a:rPr lang="ru-RU" b="1" dirty="0" smtClean="0"/>
              <a:t>года жизни.</a:t>
            </a:r>
          </a:p>
          <a:p>
            <a:r>
              <a:rPr lang="ru-RU" dirty="0"/>
              <a:t> Разнообразие сюжетов подвижных игр связано с растущими представлениями и знаниями детей о широком круге явлений окружающей жизни. </a:t>
            </a:r>
            <a:endParaRPr lang="ru-RU" dirty="0" smtClean="0"/>
          </a:p>
          <a:p>
            <a:r>
              <a:rPr lang="ru-RU" dirty="0"/>
              <a:t>К средней группе у детей накапливается двигательный опыт, движения становятся более координированными. Учитывая этот фактор, мы  усложняем условия проведения игры: увеличивается расстояние для бега, метания, высота прыжков; подбираются игры, упражняющие детей в ловкости, смелости, выдержке. И в этой группе мы уже распределяем роли среди детей. Роль водящего вначале поручается детям, которые могут с ней справиться.</a:t>
            </a:r>
          </a:p>
          <a:p>
            <a:r>
              <a:rPr lang="ru-RU" dirty="0"/>
              <a:t>В средней группе широко используются сюжетные игры типа: «</a:t>
            </a:r>
            <a:r>
              <a:rPr lang="ru-RU" b="1" dirty="0"/>
              <a:t>Кот и мыши», «Котята и щенята», «Мышеловка» </a:t>
            </a:r>
            <a:r>
              <a:rPr lang="ru-RU" dirty="0"/>
              <a:t>и др. , несюжетные игры - </a:t>
            </a:r>
            <a:r>
              <a:rPr lang="ru-RU" b="1" dirty="0"/>
              <a:t>«Найди себе пару», «Чье звено скорее соберется?» </a:t>
            </a:r>
            <a:r>
              <a:rPr lang="ru-RU" dirty="0"/>
              <a:t>и т. д.</a:t>
            </a:r>
          </a:p>
          <a:p>
            <a:r>
              <a:rPr lang="ru-RU" dirty="0"/>
              <a:t>Усложняются взаимодействия детей в игре, включаются игры с ловлей и </a:t>
            </a:r>
            <a:r>
              <a:rPr lang="ru-RU" dirty="0" smtClean="0"/>
              <a:t>увёртыванием </a:t>
            </a:r>
            <a:r>
              <a:rPr lang="ru-RU" b="1" i="1" dirty="0"/>
              <a:t>(«Гуси-лебеди», «У медведя во бору»)</a:t>
            </a:r>
            <a:r>
              <a:rPr lang="ru-RU" b="1" dirty="0"/>
              <a:t>. </a:t>
            </a:r>
            <a:r>
              <a:rPr lang="ru-RU" dirty="0"/>
              <a:t>Результаты некоторых игр зависят от согласованных действий двух или нескольких детей </a:t>
            </a:r>
            <a:r>
              <a:rPr lang="ru-RU" b="1" i="1" dirty="0"/>
              <a:t>(«Найди себе пару», «Пилоты»)</a:t>
            </a:r>
            <a:r>
              <a:rPr lang="ru-RU" b="1" dirty="0"/>
              <a:t>, </a:t>
            </a:r>
            <a:r>
              <a:rPr lang="ru-RU" dirty="0"/>
              <a:t>умения быстро и организованно построиться в звенья, считаясь с интересами товарищей. Таким образом, в подвижных играх возникают ситуации, способствующие проявлению детьми элементов коллективной ответственности за выполнение правил, исход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00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222_10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48472" cy="241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190222_102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99593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oqFyZK4Mhl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6952"/>
            <a:ext cx="4320480" cy="306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90204_105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60648"/>
            <a:ext cx="367240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среднем возрасте выполнение взятой на себя роли стано­вится основным содержанием игрового поведения ребенка. Он старается исполнить роль ответственно, подчиняясь правилам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кошка старается поймать как можно больше птичек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Возможность двигательной импровизации в рамках игровой роли активизирует играющих, вносит в игры веселье.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подвижных игр для средней группы не имеет сюжета и ролевого образа. Эти игры предусматривают индивидуальные действия ребенка, направленные на достижение определенного результата. Правила таких игр обычно определяют способ выполнения движения, в них может быть внесен элемент соревнования, стимулирующий качественное выполнение движения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(«Сбей булаву», «Школа мяча»)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раскрывает и дополняет содержание игр, служит в них сигналом к действию рифмованный текст. Применяется преимущественно хоровое произнесение текста.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036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128_160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3611646" cy="300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20200128_160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-846d74e23090ad1e783b185a498252db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40324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2027" y="3717032"/>
            <a:ext cx="3864429" cy="289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803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«Роль подвижных игр в развитии детей среднего возраста»  </vt:lpstr>
      <vt:lpstr>Формирование здоровья детей, полноценное развитие их организма - одна из основных проблем в современном обществе. В период дошкольного детства у ребенка закладываются основы здоровья, всесторонней физической подготовленности и гармонического физического развития.  «Подвижная игра – это сознательная, активная деятельность ребенка, характеризующаяся точным и своевременным выполнением заданий, связанных с обязательными для всех играющих правилами».   Подвижные игры оказывают благоприятное влияние на рост, развитие и укрепление костно-связочного аппарата, мышечной системы, на формирование правильной осанки у детей, а также повышают функциональную деятельность организма.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подвижных игр в развитии детей среднего возраста» </dc:title>
  <dc:creator>Лиличка</dc:creator>
  <cp:lastModifiedBy>рс</cp:lastModifiedBy>
  <cp:revision>29</cp:revision>
  <dcterms:created xsi:type="dcterms:W3CDTF">2017-02-04T04:26:52Z</dcterms:created>
  <dcterms:modified xsi:type="dcterms:W3CDTF">2020-04-11T14:52:47Z</dcterms:modified>
</cp:coreProperties>
</file>