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30F9-0714-43AF-978E-E4109B9D16C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F2C8-B5E3-4B79-867E-9E871C5F4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30F9-0714-43AF-978E-E4109B9D16C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F2C8-B5E3-4B79-867E-9E871C5F4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30F9-0714-43AF-978E-E4109B9D16C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F2C8-B5E3-4B79-867E-9E871C5F4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30F9-0714-43AF-978E-E4109B9D16C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F2C8-B5E3-4B79-867E-9E871C5F4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30F9-0714-43AF-978E-E4109B9D16C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F2C8-B5E3-4B79-867E-9E871C5F4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30F9-0714-43AF-978E-E4109B9D16C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F2C8-B5E3-4B79-867E-9E871C5F4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30F9-0714-43AF-978E-E4109B9D16C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F2C8-B5E3-4B79-867E-9E871C5F4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30F9-0714-43AF-978E-E4109B9D16C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F2C8-B5E3-4B79-867E-9E871C5F4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30F9-0714-43AF-978E-E4109B9D16C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F2C8-B5E3-4B79-867E-9E871C5F4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30F9-0714-43AF-978E-E4109B9D16C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F2C8-B5E3-4B79-867E-9E871C5F4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30F9-0714-43AF-978E-E4109B9D16C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F2C8-B5E3-4B79-867E-9E871C5F4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030F9-0714-43AF-978E-E4109B9D16C2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1F2C8-B5E3-4B79-867E-9E871C5F4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Части суток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Иллюстрации к конспекту по ФЭМП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ini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7992888" cy="62489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ti_starsh_gr_w380_h2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04664"/>
            <a:ext cx="7990008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37797681-autumn-hillside-with-red-and-forest-near-the-s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89248"/>
            <a:ext cx="6768752" cy="6768752"/>
          </a:xfrm>
          <a:prstGeom prst="rect">
            <a:avLst/>
          </a:prstGeom>
        </p:spPr>
      </p:pic>
      <p:pic>
        <p:nvPicPr>
          <p:cNvPr id="3" name="Рисунок 2" descr="krasnaya-zarya-k-nenastyu-1024x6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6775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7632848" cy="55457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nxi8lo129a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3285"/>
            <a:ext cx="9144000" cy="65314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6506195_den-noch1-kop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250" y="95250"/>
            <a:ext cx="6667500" cy="6667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Части суток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HOME</cp:lastModifiedBy>
  <cp:revision>11</cp:revision>
  <dcterms:created xsi:type="dcterms:W3CDTF">2016-02-09T12:32:31Z</dcterms:created>
  <dcterms:modified xsi:type="dcterms:W3CDTF">2020-04-22T08:18:11Z</dcterms:modified>
</cp:coreProperties>
</file>