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8" r:id="rId3"/>
    <p:sldId id="266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</p:grpSp>
      <p:sp>
        <p:nvSpPr>
          <p:cNvPr id="2357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357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94D0D-9B9F-4696-BFFA-C6F62FD947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E7D7A-9BF9-42D0-AE98-6C4BA41CC4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06613-0D93-4378-9C30-D2871BB926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4AE32-C87E-4496-BDAD-BF2132CD87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90F2C-4312-44AF-9E9A-310FF22490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6235C-E9EC-4432-8084-8DB6AF939E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B07FD-95F2-404E-9B4A-F85372E362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33868-FC4C-45F0-82C5-7A6ABF3183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A4C31-454D-46E4-B13B-164DFFAFA9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154DE-429C-4562-A953-0A481FF878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34199-4198-4C3C-829C-9C7B338A9B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94B39-E7DD-4665-8ADE-322388F02D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24DC7-E382-49B3-9D44-BCF48B5671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0AC70-5FB5-49BB-8137-5AAEE66CA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2253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22532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22533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22534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22535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22536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22537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22538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22539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22540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22541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2254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2254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2254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22545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22546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2254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22548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</p:grpSp>
      <p:sp>
        <p:nvSpPr>
          <p:cNvPr id="2254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55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55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5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5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B6B8C01E-8B17-4FA7-B0EB-94CC2017C9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0" r:id="rId1"/>
    <p:sldLayoutId id="2147483669" r:id="rId2"/>
    <p:sldLayoutId id="2147483668" r:id="rId3"/>
    <p:sldLayoutId id="2147483667" r:id="rId4"/>
    <p:sldLayoutId id="2147483666" r:id="rId5"/>
    <p:sldLayoutId id="2147483665" r:id="rId6"/>
    <p:sldLayoutId id="2147483664" r:id="rId7"/>
    <p:sldLayoutId id="2147483663" r:id="rId8"/>
    <p:sldLayoutId id="2147483662" r:id="rId9"/>
    <p:sldLayoutId id="2147483661" r:id="rId10"/>
    <p:sldLayoutId id="2147483660" r:id="rId11"/>
    <p:sldLayoutId id="2147483659" r:id="rId12"/>
    <p:sldLayoutId id="2147483658" r:id="rId13"/>
    <p:sldLayoutId id="2147483657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8175" y="1052513"/>
            <a:ext cx="6985000" cy="1600200"/>
          </a:xfrm>
        </p:spPr>
        <p:txBody>
          <a:bodyPr/>
          <a:lstStyle/>
          <a:p>
            <a:pPr eaLnBrk="1" hangingPunct="1">
              <a:defRPr/>
            </a:pPr>
            <a:r>
              <a:rPr lang="ru-RU" sz="11900"/>
              <a:t>Овощи</a:t>
            </a:r>
          </a:p>
        </p:txBody>
      </p:sp>
      <p:pic>
        <p:nvPicPr>
          <p:cNvPr id="2053" name="Picture 5" descr="1205586324_vegetables-copy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070225"/>
            <a:ext cx="4019550" cy="378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 Box 6"/>
          <p:cNvSpPr txBox="1">
            <a:spLocks noChangeArrowheads="1"/>
          </p:cNvSpPr>
          <p:nvPr/>
        </p:nvSpPr>
        <p:spPr bwMode="auto">
          <a:xfrm>
            <a:off x="4500563" y="3573463"/>
            <a:ext cx="3887787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Arial" charset="0"/>
              </a:rPr>
              <a:t>Ознакомление с окружающим миром</a:t>
            </a:r>
            <a:r>
              <a:rPr lang="ru-RU"/>
              <a:t> </a:t>
            </a:r>
            <a:r>
              <a:rPr lang="ru-RU">
                <a:latin typeface="Arial" charset="0"/>
              </a:rPr>
              <a:t>во </a:t>
            </a:r>
            <a:r>
              <a:rPr lang="ru-RU"/>
              <a:t>второй младшей групп</a:t>
            </a:r>
            <a:r>
              <a:rPr lang="ru-RU">
                <a:latin typeface="Arial" charset="0"/>
              </a:rPr>
              <a:t>е</a:t>
            </a:r>
          </a:p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39750" y="333375"/>
            <a:ext cx="828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400" b="1" kern="0" dirty="0">
                <a:latin typeface="+mj-lt"/>
                <a:ea typeface="+mj-ea"/>
                <a:cs typeface="+mj-cs"/>
              </a:rPr>
              <a:t>МАДОУ «Центр развития ребенка -детский сад № 58»</a:t>
            </a:r>
            <a:endParaRPr lang="ru-RU" sz="2400" b="1" kern="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Как повар варит суп?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/>
              <a:t>Чтобы сварить суп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/>
              <a:t>Надо приготовить овощи:</a:t>
            </a:r>
          </a:p>
          <a:p>
            <a:pPr eaLnBrk="1" hangingPunct="1">
              <a:defRPr/>
            </a:pPr>
            <a:r>
              <a:rPr lang="ru-RU" sz="2800"/>
              <a:t>Помыть</a:t>
            </a:r>
          </a:p>
          <a:p>
            <a:pPr eaLnBrk="1" hangingPunct="1">
              <a:defRPr/>
            </a:pPr>
            <a:r>
              <a:rPr lang="ru-RU" sz="2800"/>
              <a:t>Почистить</a:t>
            </a:r>
          </a:p>
          <a:p>
            <a:pPr eaLnBrk="1" hangingPunct="1">
              <a:defRPr/>
            </a:pPr>
            <a:r>
              <a:rPr lang="ru-RU" sz="2800"/>
              <a:t>Порезать</a:t>
            </a:r>
          </a:p>
          <a:p>
            <a:pPr eaLnBrk="1" hangingPunct="1">
              <a:defRPr/>
            </a:pPr>
            <a:r>
              <a:rPr lang="ru-RU" sz="2800"/>
              <a:t>Положить в кастрюлю.</a:t>
            </a:r>
          </a:p>
        </p:txBody>
      </p:sp>
      <p:pic>
        <p:nvPicPr>
          <p:cNvPr id="18438" name="Picture 6" descr="Save000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500563" y="1557338"/>
            <a:ext cx="2008187" cy="2189162"/>
          </a:xfrm>
        </p:spPr>
      </p:pic>
      <p:pic>
        <p:nvPicPr>
          <p:cNvPr id="18440" name="Picture 8" descr="Save000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6804025" y="1628775"/>
            <a:ext cx="2073275" cy="2160588"/>
          </a:xfrm>
        </p:spPr>
      </p:pic>
      <p:pic>
        <p:nvPicPr>
          <p:cNvPr id="18441" name="Picture 9" descr="Save000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4149725"/>
            <a:ext cx="1966913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2" name="Picture 10" descr="Save000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04025" y="4221163"/>
            <a:ext cx="2082800" cy="203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Кто ещё любит овощи?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/>
              <a:t>Зайчик</a:t>
            </a:r>
          </a:p>
        </p:txBody>
      </p:sp>
      <p:pic>
        <p:nvPicPr>
          <p:cNvPr id="19460" name="Picture 4" descr="Save00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9113" y="1628775"/>
            <a:ext cx="48006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Угостим Зайку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/>
              <a:t>Что любит зайчик?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/>
              <a:t>Сладкую, сочную</a:t>
            </a:r>
          </a:p>
        </p:txBody>
      </p:sp>
      <p:pic>
        <p:nvPicPr>
          <p:cNvPr id="28676" name="Picture 4" descr="Save0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3933825"/>
            <a:ext cx="6192838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Ну-ка Зайка, поиграй-ка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/>
              <a:t>Поднялся наш огород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/>
              <a:t>Всё на солнышке растёт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/>
              <a:t>Лук, морковка и горох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/>
              <a:t>Урожай у нас не плох</a:t>
            </a:r>
          </a:p>
        </p:txBody>
      </p:sp>
      <p:pic>
        <p:nvPicPr>
          <p:cNvPr id="28675" name="Picture 4" descr="43461aea92f36bdd2f789a157a92637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825" y="1125538"/>
            <a:ext cx="2735263" cy="266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6" descr="Save00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43213" y="4506913"/>
            <a:ext cx="1657350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3" name="Picture 7" descr="Save00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3800" y="4797425"/>
            <a:ext cx="15097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Приятного аппетита!</a:t>
            </a:r>
          </a:p>
        </p:txBody>
      </p:sp>
      <p:pic>
        <p:nvPicPr>
          <p:cNvPr id="34821" name="Picture 5" descr="Save00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1700213"/>
            <a:ext cx="3024187" cy="515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2" name="Picture 6" descr="Save00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3213100"/>
            <a:ext cx="158432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3097212" cy="1008063"/>
          </a:xfrm>
        </p:spPr>
        <p:txBody>
          <a:bodyPr/>
          <a:lstStyle/>
          <a:p>
            <a:pPr eaLnBrk="1" hangingPunct="1">
              <a:defRPr/>
            </a:pPr>
            <a:r>
              <a:rPr lang="ru-RU"/>
              <a:t>Осень</a:t>
            </a:r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3716338"/>
            <a:ext cx="4475163" cy="29813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/>
              <a:t>Здравствуй осень,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/>
              <a:t>Здравствуй осень,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/>
              <a:t>Хорошо что ты пришла,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/>
              <a:t>У тебя мы осень спросим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/>
              <a:t>Что в подарок принесла?</a:t>
            </a:r>
          </a:p>
        </p:txBody>
      </p:sp>
      <p:pic>
        <p:nvPicPr>
          <p:cNvPr id="8201" name="Picture 9" descr="File002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r="2" b="52"/>
          <a:stretch>
            <a:fillRect/>
          </a:stretch>
        </p:blipFill>
        <p:spPr>
          <a:xfrm>
            <a:off x="3708400" y="333375"/>
            <a:ext cx="5219700" cy="41497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Овощи– </a:t>
            </a:r>
            <a:r>
              <a:rPr lang="ru-RU" sz="4000" dirty="0"/>
              <a:t>полезные продукты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/>
              <a:t>Есть у нас огород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/>
              <a:t>Там морковка растёт</a:t>
            </a:r>
          </a:p>
        </p:txBody>
      </p:sp>
      <p:pic>
        <p:nvPicPr>
          <p:cNvPr id="20490" name="Picture 10" descr="Save0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3789363"/>
            <a:ext cx="7559675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Есть у нас огород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/>
              <a:t>Там капуста растёт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/>
              <a:t>Вот такой ширины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/>
              <a:t>Вот такой вышины</a:t>
            </a:r>
          </a:p>
        </p:txBody>
      </p:sp>
      <p:pic>
        <p:nvPicPr>
          <p:cNvPr id="7173" name="Picture 5" descr="Save00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4663" y="2197100"/>
            <a:ext cx="4859337" cy="466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/>
              <a:t>Есть у нас огород</a:t>
            </a:r>
            <a:br>
              <a:rPr lang="ru-RU" sz="4000"/>
            </a:br>
            <a:endParaRPr lang="ru-RU" sz="40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/>
              <a:t>Там картошка, лук растёт.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/>
              <a:t>Ну-ка, братцы, не зевайте,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/>
              <a:t>Да в корзинку полезайте.</a:t>
            </a:r>
          </a:p>
        </p:txBody>
      </p:sp>
      <p:pic>
        <p:nvPicPr>
          <p:cNvPr id="13318" name="Picture 6" descr="Save001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508625" y="2924175"/>
            <a:ext cx="3384550" cy="3644900"/>
          </a:xfrm>
        </p:spPr>
      </p:pic>
      <p:pic>
        <p:nvPicPr>
          <p:cNvPr id="13319" name="Picture 7" descr="Save00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3429000"/>
            <a:ext cx="287972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Есть у нас огород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/>
              <a:t>Помидор там растёт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/>
              <a:t>Вот такой ширины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/>
              <a:t>Вот такой вышины.</a:t>
            </a:r>
          </a:p>
        </p:txBody>
      </p:sp>
      <p:pic>
        <p:nvPicPr>
          <p:cNvPr id="14342" name="Picture 6" descr="Save000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211638" y="1844675"/>
            <a:ext cx="4335462" cy="42291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Есть у нас грузовик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/>
              <a:t>Он не мал, не велик,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/>
              <a:t>Ну-ка, братец, не зевай,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/>
              <a:t>Увози наш урожай.</a:t>
            </a:r>
          </a:p>
        </p:txBody>
      </p:sp>
      <p:pic>
        <p:nvPicPr>
          <p:cNvPr id="15365" name="Picture 5" descr="Save00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16338"/>
            <a:ext cx="5292725" cy="296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6" descr="Save00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03875" y="4076700"/>
            <a:ext cx="3279775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/>
              <a:t>Что можно приготовить из овощей?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/>
              <a:t>Суп</a:t>
            </a:r>
          </a:p>
        </p:txBody>
      </p:sp>
      <p:pic>
        <p:nvPicPr>
          <p:cNvPr id="16388" name="Picture 4" descr="Save0011"/>
          <p:cNvPicPr>
            <a:picLocks noChangeAspect="1" noChangeArrowheads="1"/>
          </p:cNvPicPr>
          <p:nvPr/>
        </p:nvPicPr>
        <p:blipFill>
          <a:blip r:embed="rId2"/>
          <a:srcRect b="37"/>
          <a:stretch>
            <a:fillRect/>
          </a:stretch>
        </p:blipFill>
        <p:spPr bwMode="auto">
          <a:xfrm>
            <a:off x="2411413" y="2205038"/>
            <a:ext cx="4321175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/>
              <a:t>Кто варит суп?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4438" y="5589588"/>
            <a:ext cx="1727200" cy="7493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/>
              <a:t>Повар</a:t>
            </a:r>
          </a:p>
        </p:txBody>
      </p:sp>
      <p:pic>
        <p:nvPicPr>
          <p:cNvPr id="17412" name="Picture 4" descr="Save0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404813"/>
            <a:ext cx="2201862" cy="609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Клен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304</TotalTime>
  <Words>161</Words>
  <Application>Microsoft Office PowerPoint</Application>
  <PresentationFormat>Экран (4:3)</PresentationFormat>
  <Paragraphs>50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Times New Roman</vt:lpstr>
      <vt:lpstr>Arial</vt:lpstr>
      <vt:lpstr>Wingdings</vt:lpstr>
      <vt:lpstr>Calibri</vt:lpstr>
      <vt:lpstr>Клен</vt:lpstr>
      <vt:lpstr>Клен</vt:lpstr>
      <vt:lpstr>Овощи</vt:lpstr>
      <vt:lpstr>Осень</vt:lpstr>
      <vt:lpstr>Овощи– полезные продукты</vt:lpstr>
      <vt:lpstr>Есть у нас огород</vt:lpstr>
      <vt:lpstr>Есть у нас огород </vt:lpstr>
      <vt:lpstr>Есть у нас огород</vt:lpstr>
      <vt:lpstr>Есть у нас грузовик</vt:lpstr>
      <vt:lpstr>Что можно приготовить из овощей?</vt:lpstr>
      <vt:lpstr>Кто варит суп?</vt:lpstr>
      <vt:lpstr>Как повар варит суп?</vt:lpstr>
      <vt:lpstr>Кто ещё любит овощи?</vt:lpstr>
      <vt:lpstr>Угостим Зайку</vt:lpstr>
      <vt:lpstr>Ну-ка Зайка, поиграй-ка</vt:lpstr>
      <vt:lpstr>Приятного аппетита!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Овощи</dc:title>
  <dc:creator>group66</dc:creator>
  <cp:lastModifiedBy>Виталя</cp:lastModifiedBy>
  <cp:revision>13</cp:revision>
  <dcterms:created xsi:type="dcterms:W3CDTF">2008-10-15T11:16:02Z</dcterms:created>
  <dcterms:modified xsi:type="dcterms:W3CDTF">2020-04-24T12:45:05Z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000800ca060000000000010250600207f5000400038000</vt:lpwstr>
  </property>
</Properties>
</file>