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55"/>
  </p:notesMasterIdLst>
  <p:sldIdLst>
    <p:sldId id="339" r:id="rId6"/>
    <p:sldId id="304" r:id="rId7"/>
    <p:sldId id="257" r:id="rId8"/>
    <p:sldId id="275" r:id="rId9"/>
    <p:sldId id="277" r:id="rId10"/>
    <p:sldId id="323" r:id="rId11"/>
    <p:sldId id="313" r:id="rId12"/>
    <p:sldId id="328" r:id="rId13"/>
    <p:sldId id="301" r:id="rId14"/>
    <p:sldId id="317" r:id="rId15"/>
    <p:sldId id="316" r:id="rId16"/>
    <p:sldId id="319" r:id="rId17"/>
    <p:sldId id="320" r:id="rId18"/>
    <p:sldId id="314" r:id="rId19"/>
    <p:sldId id="315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266" r:id="rId31"/>
    <p:sldId id="267" r:id="rId32"/>
    <p:sldId id="312" r:id="rId33"/>
    <p:sldId id="268" r:id="rId34"/>
    <p:sldId id="318" r:id="rId35"/>
    <p:sldId id="325" r:id="rId36"/>
    <p:sldId id="307" r:id="rId37"/>
    <p:sldId id="308" r:id="rId38"/>
    <p:sldId id="269" r:id="rId39"/>
    <p:sldId id="340" r:id="rId40"/>
    <p:sldId id="296" r:id="rId41"/>
    <p:sldId id="298" r:id="rId42"/>
    <p:sldId id="344" r:id="rId43"/>
    <p:sldId id="271" r:id="rId44"/>
    <p:sldId id="321" r:id="rId45"/>
    <p:sldId id="272" r:id="rId46"/>
    <p:sldId id="342" r:id="rId47"/>
    <p:sldId id="326" r:id="rId48"/>
    <p:sldId id="341" r:id="rId49"/>
    <p:sldId id="327" r:id="rId50"/>
    <p:sldId id="322" r:id="rId51"/>
    <p:sldId id="273" r:id="rId52"/>
    <p:sldId id="295" r:id="rId53"/>
    <p:sldId id="343" r:id="rId5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34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894641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0273F-3DA1-4A13-BE02-F333A036B2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8891-CA73-42B3-B060-30B4DE93A50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D3E3F-1EB5-4AFA-91A7-25A1E7CFE7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12C6-CE92-49F3-A2E3-CC2A0EFBE1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6B48-2968-4ECB-9040-420E7EC2599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6678-5F3F-423F-812F-DA0A9DEABD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0C87E-C5BE-43B5-9D2C-A9D524C775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58B1-EDC0-4289-ACCB-84FD642B03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04C3C-1F97-4552-A596-5369320F013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9F73-DA67-4985-94E2-177EC6E7985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C94E9-1FDE-4661-B309-897F5777E4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fld id="{75742778-0DA6-4A52-9095-94FC14AD2E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phototusya.narod.ru/q051.pn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hyperlink" Target="http://403303.ru/upload/iblock/d59/11266.00.jpeg" TargetMode="Externa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hyperlink" Target="http://403303.ru/upload/iblock/d59/11266.00.jpeg" TargetMode="Externa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052513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на сайт\SAM_2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679142"/>
            <a:ext cx="2437442" cy="3249923"/>
          </a:xfrm>
          <a:prstGeom prst="rect">
            <a:avLst/>
          </a:prstGeom>
          <a:noFill/>
        </p:spPr>
      </p:pic>
      <p:pic>
        <p:nvPicPr>
          <p:cNvPr id="6" name="Picture 13" descr="Картинка 14 из 8995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848904" y="163324"/>
            <a:ext cx="5544616" cy="4281557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/>
        </p:spPr>
      </p:pic>
      <p:sp>
        <p:nvSpPr>
          <p:cNvPr id="8" name="Прямоугольник 7"/>
          <p:cNvSpPr/>
          <p:nvPr/>
        </p:nvSpPr>
        <p:spPr>
          <a:xfrm>
            <a:off x="1259632" y="163324"/>
            <a:ext cx="70567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3200" b="1" i="1" dirty="0">
                <a:solidFill>
                  <a:srgbClr val="CC0000"/>
                </a:solidFill>
              </a:rPr>
              <a:t/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r>
              <a:rPr lang="en-US" altLang="ru-RU" sz="1400" i="1" dirty="0">
                <a:solidFill>
                  <a:srgbClr val="CC0000"/>
                </a:solidFill>
              </a:rPr>
              <a:t/>
            </a:r>
            <a:br>
              <a:rPr lang="en-US" altLang="ru-RU" sz="1400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241333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3645024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Arial Black" panose="020B0A04020102020204" pitchFamily="34" charset="0"/>
                <a:cs typeface="Aharoni" panose="02010803020104030203" pitchFamily="2" charset="-79"/>
              </a:rPr>
              <a:t>Портфолио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Николаевой Татьяны </a:t>
            </a:r>
            <a:r>
              <a:rPr lang="ru-RU" altLang="ru-RU" dirty="0" err="1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Петрововны</a:t>
            </a:r>
            <a:r>
              <a:rPr lang="ru-RU" altLang="ru-RU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педагога дополнительного образования детей.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МБУ ДО «Дом детского творчества», г. </a:t>
            </a:r>
            <a:r>
              <a:rPr lang="ru-RU" altLang="ru-RU" dirty="0" err="1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Ковылкино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4868863"/>
            <a:ext cx="78488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рождения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05.09.1975г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учитель начальных классов, МГПИ имени М.Е. Евсеева.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):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23 года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Общий трудовой стаж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23 года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Наличие квалификационной категории: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высшая 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</a:rPr>
              <a:t> № 448 от 22.05.2014г.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Звание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педагог дополнительного образование детей.</a:t>
            </a:r>
          </a:p>
        </p:txBody>
      </p:sp>
    </p:spTree>
    <p:extLst>
      <p:ext uri="{BB962C8B-B14F-4D97-AF65-F5344CB8AC3E}">
        <p14:creationId xmlns:p14="http://schemas.microsoft.com/office/powerpoint/2010/main" val="33998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48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1Моя аттестация\Николаева Т.П\Рисунок (14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7350"/>
            <a:ext cx="3853694" cy="529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1Моя аттестация\Николаева Т.П\Рисунок (15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070070"/>
            <a:ext cx="3707139" cy="509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150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1Моя аттестация\Николаева Т.П\Рисунок (15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16670"/>
            <a:ext cx="3848377" cy="5292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1Моя аттестация\Николаева Т.П\Рисунок (15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196752"/>
            <a:ext cx="3691384" cy="5076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253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dmin\Desktop\1Моя аттестация\Николаева Т.П\Рисунок (16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7" y="737877"/>
            <a:ext cx="4070508" cy="5598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1Моя аттестация\Николаева Т.П\Рисунок (16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24" y="737878"/>
            <a:ext cx="4073686" cy="5602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355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Admin\Pictures\результаты педагогов 2018-2019г\Николаева Т.П\николаева 1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9744"/>
            <a:ext cx="3596996" cy="5037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1Моя аттестация\Николаева Т.П\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52" y="1268759"/>
            <a:ext cx="3651377" cy="5021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458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dmin\Desktop\1Моя аттестация\Николаева Т.П\Рисунок (37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1" y="868418"/>
            <a:ext cx="3880671" cy="5337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1Моя аттестация\Николаева Т.П\Рисунок (37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61" y="1019836"/>
            <a:ext cx="3749883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560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dmin\Desktop\1Моя аттестация\детские грамоты\003 Николаева фло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6567"/>
            <a:ext cx="3770264" cy="522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1Моя аттестация\детские грамоты\004 Николаева флор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052736"/>
            <a:ext cx="3699733" cy="512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Admin\Desktop\1Моя аттестация\детские грамоты\005 Николаева фло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4" y="836711"/>
            <a:ext cx="3971373" cy="5514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1Моя аттестация\детские грамоты\006 Николаева флор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90" y="930051"/>
            <a:ext cx="3851169" cy="532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Admin\Pictures\результаты педагогов 2018-2019г\Николаева Т.П\Кудашкина С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6" y="810206"/>
            <a:ext cx="3861437" cy="5310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Pictures\результаты педагогов 2018-2019г\Николаева Т.П\Тюрева Аня ДМ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86206"/>
            <a:ext cx="3883161" cy="5340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Admin\Pictures\результаты педагогов 2018-2019г\Николаева Т.П\Бочкарёва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1" y="683580"/>
            <a:ext cx="4149469" cy="5706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Pictures\результаты педагогов 2018-2019г\Николаева Т.П\Ракова Ангелина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784963"/>
            <a:ext cx="4002035" cy="550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9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Admin\Pictures\результаты педагогов 2018-2019г\Николаева Т.П\Бикеев Данил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5" y="548680"/>
            <a:ext cx="3969317" cy="5458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1Моя аттестация\Грамота Тюревой Анны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60" y="625747"/>
            <a:ext cx="3843326" cy="527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endParaRPr lang="ru-RU" dirty="0" smtClean="0"/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МБУ ДО «Дома детского творчества»: </a:t>
            </a:r>
            <a:endParaRPr lang="en-US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http://ddtkov.schoolrm.ru/</a:t>
            </a:r>
            <a:endParaRPr lang="ru-RU" dirty="0" smtClean="0"/>
          </a:p>
        </p:txBody>
      </p:sp>
      <p:pic>
        <p:nvPicPr>
          <p:cNvPr id="819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475" y="1989138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Admin\Pictures\результаты педагогов 2018-2019г\Николаева Т.П\Тюрева одарённые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225"/>
            <a:ext cx="4278712" cy="5884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Admin\Pictures\результаты педагогов 2018-2019г\Николаева Т.П\николаев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8114"/>
            <a:ext cx="4084956" cy="548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Pictures\результаты педагогов 2018-2019г\Николаева Т.П\николаева 3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24" y="786840"/>
            <a:ext cx="3893266" cy="5349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Admin\Desktop\1Моя аттестация\детские грамоты\ГРАМОТА нИКОЛАЕВА 14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3" y="700906"/>
            <a:ext cx="3846844" cy="538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1Моя аттестация\Николаева Т.П\Рисунок (336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405" y="825525"/>
            <a:ext cx="3943048" cy="542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6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Admin\Desktop\1Моя аттестация\детские грамоты\Ахремов Кирил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6846"/>
            <a:ext cx="3733384" cy="5280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1Моя аттестация\детские грамоты\Леонов Серг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01" y="896846"/>
            <a:ext cx="3881652" cy="5489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3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Admin\Desktop\1Моя аттестация\детские грамоты\Горьканова Мила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9633"/>
            <a:ext cx="4103291" cy="5803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1Моя аттестация\детские грамоты\Гераськин Ди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736465"/>
            <a:ext cx="3960181" cy="560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3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792" y="-7323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Admin\Desktop\1Моя аттестация\детские грамоты\Егоров Андре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1996"/>
            <a:ext cx="3672408" cy="519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1Моя аттестация\детские грамоты\Тюрева А.В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44" y="1052736"/>
            <a:ext cx="3540847" cy="5013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34461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публикаций, включая </a:t>
            </a:r>
            <a:b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</a:p>
        </p:txBody>
      </p:sp>
      <p:pic>
        <p:nvPicPr>
          <p:cNvPr id="1030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700213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2537792"/>
            <a:ext cx="7932737" cy="4320208"/>
          </a:xfrm>
        </p:spPr>
        <p:txBody>
          <a:bodyPr/>
          <a:lstStyle/>
          <a:p>
            <a:pPr algn="ctr"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dirty="0" smtClean="0">
                <a:solidFill>
                  <a:srgbClr val="000099"/>
                </a:solidFill>
              </a:rPr>
              <a:t> </a:t>
            </a: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dmin\Desktop\1Моя аттестация\детские грамоты\IMG_20170130_000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0" y="1700213"/>
            <a:ext cx="7291104" cy="450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1334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Наличие авторских</a:t>
            </a:r>
            <a:b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 , методических пособий</a:t>
            </a:r>
          </a:p>
        </p:txBody>
      </p:sp>
      <p:pic>
        <p:nvPicPr>
          <p:cNvPr id="2" name="Picture 3" descr="C:\Users\Q\Desktop\экспертное заключение\CCI3103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268760"/>
            <a:ext cx="3716551" cy="5301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7" name="Picture 15" descr="Картинка 144 из 960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4" name="Picture 4" descr="C:\Users\Q\Desktop\экспертное заключение\CCI31032015_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560" y="980728"/>
            <a:ext cx="3887363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5714" name="Picture 2" descr="C:\Users\Q\Desktop\экспертное заключение\CCI31032015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08720"/>
            <a:ext cx="3827569" cy="5459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2" name="Picture 15" descr="Картинка 144 из 960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3001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468312" y="1773238"/>
            <a:ext cx="867568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sz="3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2016-2019г.г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Методическое объединение МБУ ДО «Дом детского творчества», тема: </a:t>
            </a:r>
            <a:endParaRPr lang="ru-RU" alt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«Духовно – нравственное воспитание в системе дополнительного образования»</a:t>
            </a:r>
          </a:p>
          <a:p>
            <a:pPr marL="677863" indent="-677863">
              <a:buFontTx/>
              <a:buChar char="-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«Психологическая готовность ребёнка к школе», </a:t>
            </a:r>
          </a:p>
          <a:p>
            <a:pPr marL="677863" indent="-677863">
              <a:buFontTx/>
              <a:buChar char="-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«Опыт сохранения народных традиций».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2017-2018г.г</a:t>
            </a:r>
            <a:r>
              <a:rPr lang="ru-RU" altLang="ru-RU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Педагогический совет МБУ ДО «Дом детского творчества», тема:  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«Обобщение педагогического опыта работы с детьми дошкольного возраста»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- «Обобщение педагогического опыта работы в кружке «</a:t>
            </a:r>
            <a:r>
              <a:rPr lang="ru-RU" alt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700338" y="2830513"/>
            <a:ext cx="4140200" cy="1309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999999"/>
                </a:solidFill>
              </a:rPr>
              <a:t>представление</a:t>
            </a:r>
          </a:p>
        </p:txBody>
      </p:sp>
      <p:pic>
        <p:nvPicPr>
          <p:cNvPr id="10244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04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dmin\Desktop\1Моя аттестация\скан Николаева\4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99617"/>
            <a:ext cx="4430541" cy="6093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277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700213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57802"/>
            <a:ext cx="3937644" cy="5415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Admin\Desktop\1Моя аттестация\скан Николаева\6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48074"/>
            <a:ext cx="3850495" cy="5295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379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700213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77650"/>
            <a:ext cx="3960440" cy="5446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4820" name="Содержимое 2"/>
          <p:cNvSpPr>
            <a:spLocks noGrp="1"/>
          </p:cNvSpPr>
          <p:nvPr>
            <p:ph idx="1"/>
          </p:nvPr>
        </p:nvSpPr>
        <p:spPr>
          <a:xfrm>
            <a:off x="395288" y="620713"/>
            <a:ext cx="8353425" cy="5792787"/>
          </a:xfrm>
        </p:spPr>
        <p:txBody>
          <a:bodyPr/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28.03.2018г. 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мастер-класс по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бисероплетению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«Весенние цветы»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26.12.2017-27. 12. 2018г. 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Открытое развлекательное мероприятие «Новогоднее чудо», для детей – сирот, малообеспеченных семей, детей – инвалидов.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dirty="0" smtClean="0"/>
          </a:p>
        </p:txBody>
      </p:sp>
      <p:pic>
        <p:nvPicPr>
          <p:cNvPr id="348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584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2370"/>
            <a:ext cx="4020347" cy="552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Admin\Desktop\1Моя аттестация\скан Николаева\5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39640"/>
            <a:ext cx="4067944" cy="5594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8243888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dirty="0" smtClean="0">
                <a:solidFill>
                  <a:srgbClr val="C00000"/>
                </a:solidFill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alt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775"/>
            <a:ext cx="3732315" cy="5133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Admin\Desktop\1Моя аттестация\скан Николаева\16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609635"/>
            <a:ext cx="3816425" cy="5248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548679"/>
            <a:ext cx="7848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8.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2400" b="1" dirty="0">
              <a:latin typeface="+mj-lt"/>
            </a:endParaRPr>
          </a:p>
        </p:txBody>
      </p:sp>
      <p:pic>
        <p:nvPicPr>
          <p:cNvPr id="6146" name="Picture 2" descr="C:\Users\Admin\Desktop\17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211782" cy="2787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Заголовок 8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1412776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детьми:</a:t>
            </a:r>
            <a:endParaRPr lang="ru-RU" sz="32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69728"/>
            <a:ext cx="4032448" cy="5545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6" name="Picture 2" descr="C:\Users\Admin\Desktop\Николаева аттестация\Николаева Т.П\image (15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644008" cy="464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иколаева аттестация\Николаева Т.П\image (5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1332"/>
            <a:ext cx="3995936" cy="3995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dmin\Pictures\фото стенд\DSCN6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06" y="877975"/>
            <a:ext cx="6081794" cy="553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6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0"/>
            <a:ext cx="7797800" cy="14128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125538"/>
            <a:ext cx="7797800" cy="529590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уровень::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«Республиканский конкурс 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дополнительных программ 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социально-педагогической 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направленности»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- победитель, 2018 г.</a:t>
            </a:r>
          </a:p>
        </p:txBody>
      </p:sp>
      <p:pic>
        <p:nvPicPr>
          <p:cNvPr id="45062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713778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Pictures\результаты педагогов 2018-2019г\Николаева Т.П\Рисунок (60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17074"/>
            <a:ext cx="4069610" cy="5596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2017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 smtClean="0">
                <a:solidFill>
                  <a:srgbClr val="C00000"/>
                </a:solidFill>
              </a:rPr>
              <a:t>Реализация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образовательных программ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68760"/>
            <a:ext cx="3732315" cy="5133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4710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Admin\Desktop\1Моя аттестация\детские грамоты\Николаева Татьяна Петров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3461658" cy="4896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1572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межаттестационный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497887" cy="53292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Главы администрации Ковылкинского района, 2016г.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7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3753470" cy="520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3" y="476672"/>
            <a:ext cx="7789862" cy="115210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59632" y="2136339"/>
            <a:ext cx="69127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педагогическое мастерство в подготовке призёра </a:t>
            </a:r>
            <a:r>
              <a:rPr lang="en-US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Республиканского конкурса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–юношеского творчества по пожарной безопасности – 2015 г.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организацию выставки «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Ковылкинском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музее. 2017г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25" y="-73025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660392" cy="528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06" y="1052736"/>
            <a:ext cx="3470725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9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2" y="476672"/>
            <a:ext cx="8004943" cy="5112568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Международный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от Центр Содействия развития образование «Инициатива» 2017г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Грамота за подготовку участника в конкурсе «Созвездие Гагарина»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Международного Гагаринского фестиваля</a:t>
            </a: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9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5300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3233"/>
            <a:ext cx="3831006" cy="5424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0" y="764704"/>
            <a:ext cx="3903325" cy="552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altLang="ru-RU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00213"/>
            <a:ext cx="8424863" cy="46815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2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Психолога – педагогические и технологические подходы к выявлению и развитию одарённости учащихся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 Саранск МРИО, с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.12.2015-25.12.2015г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74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ч.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«Личностно-ориентировочное образование- основное направление </a:t>
            </a:r>
            <a:r>
              <a:rPr lang="ru-RU" altLang="ru-RU" sz="2200" b="1" dirty="0" err="1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гуманизации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образовательного процесса», </a:t>
            </a:r>
            <a:r>
              <a:rPr lang="ru-RU" altLang="ru-RU" sz="2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 Саранск МРИО, с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27.10.2015-27.11.2015г</a:t>
            </a:r>
            <a:r>
              <a:rPr lang="ru-RU" altLang="ru-RU" sz="2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72 ч.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«Современные педагогические технологии в системе дополнительного образования детей», </a:t>
            </a:r>
            <a:r>
              <a:rPr lang="ru-RU" altLang="ru-RU" sz="2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г. Саранск МРИО, с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10.09.2018-03.10.2018г</a:t>
            </a:r>
            <a:r>
              <a:rPr lang="ru-RU" altLang="ru-RU" sz="2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108 ч.</a:t>
            </a:r>
            <a:endParaRPr lang="ru-RU" altLang="ru-RU" sz="2200" b="1" dirty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2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9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04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Admin\Desktop\Николаева аттестация\детские грамоты\IMG_20170130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36319"/>
            <a:ext cx="5098806" cy="370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Николаева аттестация\детские грамоты\IMG_20170130_0001 (2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870"/>
            <a:ext cx="4750450" cy="3348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6051"/>
            <a:ext cx="7120514" cy="5177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0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9858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Применение  информационно-коммуникационных технологий </a:t>
            </a:r>
          </a:p>
        </p:txBody>
      </p:sp>
      <p:pic>
        <p:nvPicPr>
          <p:cNvPr id="1229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4092355" cy="56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632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475" y="2852738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505" y="-282273"/>
            <a:ext cx="3277053" cy="450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Admin\Pictures\результаты педагогов 2018-2019г\Николаева Т.П\Николаев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8470"/>
            <a:ext cx="3972367" cy="5617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434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835150" y="0"/>
            <a:ext cx="62658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.Участие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в: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179388" y="1412875"/>
            <a:ext cx="8964612" cy="818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 участия          Название конкурса, Год участия           Результаты участия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Федоткина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Надя                         Муниципальный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форум"Одарённые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2016"       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Минина Катя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творческих работ, посвящённых  Дню матери.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        Муниципальный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форум"Одарённые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2017"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Призёр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      Муниципальный конкурс моделей одежды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«Флора-дизайн»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2017г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Мазур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Мария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моделей одежды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Флора-дизайн» 2017г.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Мурашина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Катя                           Муниципальный конкурс моделей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одежды   «Флора -дизайн»2017г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Якушкина Валерия                 Муниципальный конкурс моделей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одежды   «Флора - дизайн»2017г.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Богданов Михаил                     Муниципальный конкурс моделей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одежды   «Флора - дизайн» 2017г.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Якушкина Валерия                  Муниципальный конкурс творческих работ  «Осеннее настроение»               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        Муниципальный конкурс творческих работ «Живая история» 2018 г.         Победитель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    Муниципальный этап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Московского международного  форума                  Призёр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«Одарённые дети -2018»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Губанова Настя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этап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Московского международного  форума                  Призёр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«Одарённые дети -2018»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Купряшкина Дарья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моделей одежды «Флора-дизайн»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Губанова Настя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моделей одежды «Флора-дизайн» 2018г.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Якушкина Валерия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моделей одежды «Флора-дизайн» 2018г.           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Каргина Настя   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моделей одежды «Флора-дизайн» 2018г.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Кудашкина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София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творческих работ, посвящённых  Дню матери. 2018г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творческих работ, посвящённых  Дню матери.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2018г.    Призёр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Бочкарёва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Милана            Муниципальный конкурс творческих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 «Карнавал осенних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красок»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нгелина               Муниципальный конкурс «Разноцветные ладошки» для детей с ОВЗ             Победитель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Бикеев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Даниил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«Разноцветные ладошки» для детей с ОВЗ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Призёр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Муниципальный конкурс патриотических стихов «Алая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гвоздичка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        Победитель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.Участие детей в: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964488" cy="4640684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Участники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участия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Название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конкурса, Год участия     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участия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Николаев Алексей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юношеского творчества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по пожарной безопасности. 2015г.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Минина катя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юношеского творчества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пожарной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«Неопалимая купина»201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Богданов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Миша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XIV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юношеского творчества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по пожарной безопасности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«Неопалимая купина»201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Ахремов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Кирилл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творческий конкурс «Волшебные фантазии»2017г.       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Леонов Сергей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творческий конкурс «Волшебные фантазии»2017г.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Егоров Андрей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творческий конкурс «Волшебные фантазии»2017г.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Горьканова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Милана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творческий конкурс «Волшебные фантазии»2017г.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Гераськин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Дима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творческий конкурс «Волшебные фантазии»2017г.        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Тюрева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Анна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Международный Гагаринский фестиваль. 2018г.                                          Участие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7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741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3665109" cy="504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min\Desktop\Минина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54" y="1268760"/>
            <a:ext cx="3627194" cy="498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918</Words>
  <Application>Microsoft Office PowerPoint</Application>
  <PresentationFormat>Экран (4:3)</PresentationFormat>
  <Paragraphs>124</Paragraphs>
  <Slides>49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Обобщение  педагогического опыта</vt:lpstr>
      <vt:lpstr>Презентация PowerPoint</vt:lpstr>
      <vt:lpstr>1. Реализация  образовательных программ</vt:lpstr>
      <vt:lpstr>2. Применение  информационно-коммуникационных технологий </vt:lpstr>
      <vt:lpstr>Презентация PowerPoint</vt:lpstr>
      <vt:lpstr>Презентация PowerPoint</vt:lpstr>
      <vt:lpstr>4.Участие детей в:  конкурсах,  выставках,  турнирах,  соревнованиях, акциях, фестивалях.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публикаций, включая  интернет-публикации</vt:lpstr>
      <vt:lpstr>6. Наличие авторских  программ , методических пособий</vt:lpstr>
      <vt:lpstr>Презентация PowerPoint</vt:lpstr>
      <vt:lpstr>7. Выступления на научно-практических конференциях, педагогических чтениях, семинарах, секциях, методических объединениях </vt:lpstr>
      <vt:lpstr>Презентация PowerPoint</vt:lpstr>
      <vt:lpstr>Презентация PowerPoint</vt:lpstr>
      <vt:lpstr>Презентация PowerPoint</vt:lpstr>
      <vt:lpstr>Презентация PowerPoint</vt:lpstr>
      <vt:lpstr>8. Общественно-педагогическая активность педагога: участие в экспертных комиссиях, в жюри конкурсов, депутатская деятельность и т.д.</vt:lpstr>
      <vt:lpstr>Презентация PowerPoint</vt:lpstr>
      <vt:lpstr>9. Позитивные результаты работы с детьми:</vt:lpstr>
      <vt:lpstr>Презентация PowerPoint</vt:lpstr>
      <vt:lpstr>Презентация PowerPoint</vt:lpstr>
      <vt:lpstr>10. Участие педагога в профессиональных конкурсах</vt:lpstr>
      <vt:lpstr>Презентация PowerPoint</vt:lpstr>
      <vt:lpstr>11. Награды и поощрения педагога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Повышение квалификации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Admin</cp:lastModifiedBy>
  <cp:revision>239</cp:revision>
  <cp:lastPrinted>1601-01-01T00:00:00Z</cp:lastPrinted>
  <dcterms:created xsi:type="dcterms:W3CDTF">2010-08-04T11:06:49Z</dcterms:created>
  <dcterms:modified xsi:type="dcterms:W3CDTF">2019-03-18T12:19:45Z</dcterms:modified>
</cp:coreProperties>
</file>