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0" r:id="rId3"/>
    <p:sldId id="269" r:id="rId4"/>
    <p:sldId id="286" r:id="rId5"/>
    <p:sldId id="268" r:id="rId6"/>
    <p:sldId id="280" r:id="rId7"/>
    <p:sldId id="270" r:id="rId8"/>
    <p:sldId id="287" r:id="rId9"/>
    <p:sldId id="278" r:id="rId10"/>
    <p:sldId id="271" r:id="rId11"/>
    <p:sldId id="267" r:id="rId12"/>
    <p:sldId id="272" r:id="rId13"/>
    <p:sldId id="284" r:id="rId14"/>
    <p:sldId id="273" r:id="rId15"/>
    <p:sldId id="259" r:id="rId16"/>
    <p:sldId id="263" r:id="rId17"/>
    <p:sldId id="275" r:id="rId18"/>
    <p:sldId id="279" r:id="rId19"/>
    <p:sldId id="276" r:id="rId20"/>
    <p:sldId id="261" r:id="rId21"/>
    <p:sldId id="277" r:id="rId22"/>
    <p:sldId id="28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К1" initials="П" lastIdx="1" clrIdx="0">
    <p:extLst>
      <p:ext uri="{19B8F6BF-5375-455C-9EA6-DF929625EA0E}">
        <p15:presenceInfo xmlns="" xmlns:p15="http://schemas.microsoft.com/office/powerpoint/2012/main" userId="ПК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95623"/>
    <a:srgbClr val="EAB29C"/>
    <a:srgbClr val="F1AF95"/>
    <a:srgbClr val="ECB59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725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0363" cy="4608036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D182E9-548C-456B-B45B-7EBE98F0BA15}" type="doc">
      <dgm:prSet loTypeId="urn:microsoft.com/office/officeart/2005/8/layout/hierarchy2" loCatId="hierarchy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A791CB-D938-4146-B691-85523DCCF7EB}">
      <dgm:prSet phldrT="[Текст]" custT="1"/>
      <dgm:spPr>
        <a:solidFill>
          <a:srgbClr val="ECB59A"/>
        </a:solidFill>
      </dgm:spPr>
      <dgm:t>
        <a:bodyPr/>
        <a:lstStyle/>
        <a:p>
          <a:r>
            <a:rPr lang="ru-RU" sz="3200" b="1" dirty="0" smtClean="0"/>
            <a:t>музыкотерапия</a:t>
          </a:r>
          <a:endParaRPr lang="ru-RU" sz="3200" b="1" dirty="0"/>
        </a:p>
      </dgm:t>
    </dgm:pt>
    <dgm:pt modelId="{C627D9D0-832D-44AB-82C5-1740D3E1A910}" type="parTrans" cxnId="{7C64AE56-F27E-4C5F-873D-0CD3862DB333}">
      <dgm:prSet/>
      <dgm:spPr/>
      <dgm:t>
        <a:bodyPr/>
        <a:lstStyle/>
        <a:p>
          <a:endParaRPr lang="ru-RU"/>
        </a:p>
      </dgm:t>
    </dgm:pt>
    <dgm:pt modelId="{CD822210-12AC-4250-830C-6B6E0F177471}" type="sibTrans" cxnId="{7C64AE56-F27E-4C5F-873D-0CD3862DB333}">
      <dgm:prSet/>
      <dgm:spPr/>
      <dgm:t>
        <a:bodyPr/>
        <a:lstStyle/>
        <a:p>
          <a:endParaRPr lang="ru-RU"/>
        </a:p>
      </dgm:t>
    </dgm:pt>
    <dgm:pt modelId="{702DD4DC-C31C-4A85-9EDA-6C1502BCD274}">
      <dgm:prSet phldrT="[Текст]" custT="1"/>
      <dgm:spPr>
        <a:solidFill>
          <a:srgbClr val="ECB59A"/>
        </a:solidFill>
      </dgm:spPr>
      <dgm:t>
        <a:bodyPr/>
        <a:lstStyle/>
        <a:p>
          <a:r>
            <a:rPr lang="ru-RU" sz="2800" b="1" dirty="0" smtClean="0"/>
            <a:t>активная</a:t>
          </a:r>
          <a:endParaRPr lang="ru-RU" sz="2800" b="1" dirty="0"/>
        </a:p>
      </dgm:t>
    </dgm:pt>
    <dgm:pt modelId="{AA8181AD-B929-4B9F-9D0C-E8A6C6C954EA}" type="parTrans" cxnId="{A9980930-87CA-42FF-9467-FBD60E942A70}">
      <dgm:prSet/>
      <dgm:spPr/>
      <dgm:t>
        <a:bodyPr/>
        <a:lstStyle/>
        <a:p>
          <a:endParaRPr lang="ru-RU"/>
        </a:p>
      </dgm:t>
    </dgm:pt>
    <dgm:pt modelId="{5824154F-C853-4493-8944-BE8825E037FD}" type="sibTrans" cxnId="{A9980930-87CA-42FF-9467-FBD60E942A70}">
      <dgm:prSet/>
      <dgm:spPr/>
      <dgm:t>
        <a:bodyPr/>
        <a:lstStyle/>
        <a:p>
          <a:endParaRPr lang="ru-RU"/>
        </a:p>
      </dgm:t>
    </dgm:pt>
    <dgm:pt modelId="{27709D08-32B3-4EA7-AEDB-C76200DBDCDE}">
      <dgm:prSet phldrT="[Текст]" custT="1"/>
      <dgm:spPr>
        <a:solidFill>
          <a:srgbClr val="ECB59A"/>
        </a:solidFill>
      </dgm:spPr>
      <dgm:t>
        <a:bodyPr/>
        <a:lstStyle/>
        <a:p>
          <a:r>
            <a:rPr lang="ru-RU" sz="2800" b="1" dirty="0" err="1" smtClean="0"/>
            <a:t>кинезитерапия</a:t>
          </a:r>
          <a:endParaRPr lang="ru-RU" sz="2800" b="1" dirty="0"/>
        </a:p>
      </dgm:t>
    </dgm:pt>
    <dgm:pt modelId="{EABB86C7-A943-47C0-94D9-557F3F915532}" type="parTrans" cxnId="{344EA9C1-5CDA-4013-948E-1D7BB7ED1EF7}">
      <dgm:prSet/>
      <dgm:spPr/>
      <dgm:t>
        <a:bodyPr/>
        <a:lstStyle/>
        <a:p>
          <a:endParaRPr lang="ru-RU"/>
        </a:p>
      </dgm:t>
    </dgm:pt>
    <dgm:pt modelId="{ED77289D-3B6D-4C3D-8DCB-7D619BD832C3}" type="sibTrans" cxnId="{344EA9C1-5CDA-4013-948E-1D7BB7ED1EF7}">
      <dgm:prSet/>
      <dgm:spPr/>
      <dgm:t>
        <a:bodyPr/>
        <a:lstStyle/>
        <a:p>
          <a:endParaRPr lang="ru-RU"/>
        </a:p>
      </dgm:t>
    </dgm:pt>
    <dgm:pt modelId="{C4CDAEE8-78F4-471B-A813-80510D74841B}">
      <dgm:prSet phldrT="[Текст]" custT="1"/>
      <dgm:spPr>
        <a:solidFill>
          <a:srgbClr val="ECB59A"/>
        </a:solidFill>
      </dgm:spPr>
      <dgm:t>
        <a:bodyPr/>
        <a:lstStyle/>
        <a:p>
          <a:r>
            <a:rPr lang="ru-RU" sz="2800" b="1" dirty="0" err="1" smtClean="0"/>
            <a:t>вокалотерапия</a:t>
          </a:r>
          <a:endParaRPr lang="ru-RU" sz="2800" b="1" dirty="0"/>
        </a:p>
      </dgm:t>
    </dgm:pt>
    <dgm:pt modelId="{DF14D111-ADCB-4F5C-B51E-8148B04F5BE9}" type="parTrans" cxnId="{EB4774FD-12B9-491C-8D36-3C05233007D1}">
      <dgm:prSet/>
      <dgm:spPr/>
      <dgm:t>
        <a:bodyPr/>
        <a:lstStyle/>
        <a:p>
          <a:endParaRPr lang="ru-RU"/>
        </a:p>
      </dgm:t>
    </dgm:pt>
    <dgm:pt modelId="{1E65072F-BE88-45CC-85AD-04FAD02DF3B6}" type="sibTrans" cxnId="{EB4774FD-12B9-491C-8D36-3C05233007D1}">
      <dgm:prSet/>
      <dgm:spPr/>
      <dgm:t>
        <a:bodyPr/>
        <a:lstStyle/>
        <a:p>
          <a:endParaRPr lang="ru-RU"/>
        </a:p>
      </dgm:t>
    </dgm:pt>
    <dgm:pt modelId="{1F1BC16C-792B-4C6B-BC3C-81FF49FFE827}">
      <dgm:prSet phldrT="[Текст]" custT="1"/>
      <dgm:spPr>
        <a:solidFill>
          <a:srgbClr val="ECB59A"/>
        </a:solidFill>
      </dgm:spPr>
      <dgm:t>
        <a:bodyPr/>
        <a:lstStyle/>
        <a:p>
          <a:r>
            <a:rPr lang="ru-RU" sz="2800" b="1" dirty="0" smtClean="0"/>
            <a:t>пассивная</a:t>
          </a:r>
          <a:endParaRPr lang="ru-RU" sz="2800" b="1" dirty="0"/>
        </a:p>
      </dgm:t>
    </dgm:pt>
    <dgm:pt modelId="{BFB1BEAF-B364-41EE-AA01-512E58646BDE}" type="parTrans" cxnId="{D58C0723-5AAB-44EB-BB85-3D5DA1F3FF72}">
      <dgm:prSet/>
      <dgm:spPr/>
      <dgm:t>
        <a:bodyPr/>
        <a:lstStyle/>
        <a:p>
          <a:endParaRPr lang="ru-RU"/>
        </a:p>
      </dgm:t>
    </dgm:pt>
    <dgm:pt modelId="{BC47C710-02F6-4252-9EFA-13207658C2CD}" type="sibTrans" cxnId="{D58C0723-5AAB-44EB-BB85-3D5DA1F3FF72}">
      <dgm:prSet/>
      <dgm:spPr/>
      <dgm:t>
        <a:bodyPr/>
        <a:lstStyle/>
        <a:p>
          <a:endParaRPr lang="ru-RU"/>
        </a:p>
      </dgm:t>
    </dgm:pt>
    <dgm:pt modelId="{B669DFE0-3AA6-4CFC-BA4F-5B215501B8E7}">
      <dgm:prSet custT="1"/>
      <dgm:spPr>
        <a:solidFill>
          <a:srgbClr val="ECB59A"/>
        </a:solidFill>
      </dgm:spPr>
      <dgm:t>
        <a:bodyPr/>
        <a:lstStyle/>
        <a:p>
          <a:r>
            <a:rPr lang="ru-RU" sz="2800" b="1" dirty="0" err="1" smtClean="0"/>
            <a:t>танцетерапия</a:t>
          </a:r>
          <a:endParaRPr lang="ru-RU" sz="2800" b="1" dirty="0"/>
        </a:p>
      </dgm:t>
    </dgm:pt>
    <dgm:pt modelId="{3F8AFC2C-7A12-4B77-897A-7010C4A3E2C1}" type="parTrans" cxnId="{601CB55A-CB53-4719-A684-4E9147F13315}">
      <dgm:prSet/>
      <dgm:spPr/>
      <dgm:t>
        <a:bodyPr/>
        <a:lstStyle/>
        <a:p>
          <a:endParaRPr lang="ru-RU"/>
        </a:p>
      </dgm:t>
    </dgm:pt>
    <dgm:pt modelId="{EDF623DE-EDA7-4BF7-BB4D-C327686026D1}" type="sibTrans" cxnId="{601CB55A-CB53-4719-A684-4E9147F13315}">
      <dgm:prSet/>
      <dgm:spPr/>
      <dgm:t>
        <a:bodyPr/>
        <a:lstStyle/>
        <a:p>
          <a:endParaRPr lang="ru-RU"/>
        </a:p>
      </dgm:t>
    </dgm:pt>
    <dgm:pt modelId="{ABD2EFB8-F39A-4AF8-9434-C6BD33B00899}">
      <dgm:prSet custT="1"/>
      <dgm:spPr>
        <a:solidFill>
          <a:srgbClr val="ECB59A"/>
        </a:solidFill>
      </dgm:spPr>
      <dgm:t>
        <a:bodyPr/>
        <a:lstStyle/>
        <a:p>
          <a:r>
            <a:rPr lang="ru-RU" sz="2800" b="1" dirty="0" err="1" smtClean="0"/>
            <a:t>логоритмика</a:t>
          </a:r>
          <a:endParaRPr lang="ru-RU" sz="2800" b="1" dirty="0"/>
        </a:p>
      </dgm:t>
    </dgm:pt>
    <dgm:pt modelId="{4C5ACA3C-5689-4D06-84E7-5DD9142813AB}" type="parTrans" cxnId="{2E2C877C-DE56-4FC9-9516-EB45F7D133E7}">
      <dgm:prSet/>
      <dgm:spPr/>
      <dgm:t>
        <a:bodyPr/>
        <a:lstStyle/>
        <a:p>
          <a:endParaRPr lang="ru-RU"/>
        </a:p>
      </dgm:t>
    </dgm:pt>
    <dgm:pt modelId="{5CA01F6C-7ABC-432C-8D9F-F6FF405E9594}" type="sibTrans" cxnId="{2E2C877C-DE56-4FC9-9516-EB45F7D133E7}">
      <dgm:prSet/>
      <dgm:spPr/>
      <dgm:t>
        <a:bodyPr/>
        <a:lstStyle/>
        <a:p>
          <a:endParaRPr lang="ru-RU"/>
        </a:p>
      </dgm:t>
    </dgm:pt>
    <dgm:pt modelId="{308FA8ED-CF60-444D-A497-D507C88B008E}">
      <dgm:prSet custT="1"/>
      <dgm:spPr>
        <a:solidFill>
          <a:srgbClr val="ECB59A"/>
        </a:solidFill>
      </dgm:spPr>
      <dgm:t>
        <a:bodyPr/>
        <a:lstStyle/>
        <a:p>
          <a:r>
            <a:rPr lang="ru-RU" sz="2800" b="1" dirty="0" err="1" smtClean="0"/>
            <a:t>игротерапия</a:t>
          </a:r>
          <a:endParaRPr lang="ru-RU" sz="2800" b="1" dirty="0"/>
        </a:p>
      </dgm:t>
    </dgm:pt>
    <dgm:pt modelId="{7E850945-B43B-47DB-915B-AE887745786B}" type="parTrans" cxnId="{3B269046-DC41-4633-84AD-F8A2288DD610}">
      <dgm:prSet/>
      <dgm:spPr/>
      <dgm:t>
        <a:bodyPr/>
        <a:lstStyle/>
        <a:p>
          <a:endParaRPr lang="ru-RU"/>
        </a:p>
      </dgm:t>
    </dgm:pt>
    <dgm:pt modelId="{81C9129F-CE08-4450-93BB-D909CE992456}" type="sibTrans" cxnId="{3B269046-DC41-4633-84AD-F8A2288DD610}">
      <dgm:prSet/>
      <dgm:spPr/>
      <dgm:t>
        <a:bodyPr/>
        <a:lstStyle/>
        <a:p>
          <a:endParaRPr lang="ru-RU"/>
        </a:p>
      </dgm:t>
    </dgm:pt>
    <dgm:pt modelId="{41C8C484-DA9B-4EB2-9995-CC9A99B06D4C}">
      <dgm:prSet custT="1"/>
      <dgm:spPr>
        <a:solidFill>
          <a:srgbClr val="ECB59A"/>
        </a:solidFill>
      </dgm:spPr>
      <dgm:t>
        <a:bodyPr/>
        <a:lstStyle/>
        <a:p>
          <a:r>
            <a:rPr lang="ru-RU" sz="2400" b="1" dirty="0" smtClean="0"/>
            <a:t>коммуникативная терапия</a:t>
          </a:r>
          <a:endParaRPr lang="ru-RU" sz="2400" b="1" dirty="0"/>
        </a:p>
      </dgm:t>
    </dgm:pt>
    <dgm:pt modelId="{5E2FE74F-48C1-43B0-8959-0D6B14936DD1}" type="parTrans" cxnId="{CA8A5E19-506A-4B50-83E6-B2011BA9CBFE}">
      <dgm:prSet/>
      <dgm:spPr/>
      <dgm:t>
        <a:bodyPr/>
        <a:lstStyle/>
        <a:p>
          <a:endParaRPr lang="ru-RU"/>
        </a:p>
      </dgm:t>
    </dgm:pt>
    <dgm:pt modelId="{0CA084E1-B058-414B-B4EF-A689D9AB23C8}" type="sibTrans" cxnId="{CA8A5E19-506A-4B50-83E6-B2011BA9CBFE}">
      <dgm:prSet/>
      <dgm:spPr/>
      <dgm:t>
        <a:bodyPr/>
        <a:lstStyle/>
        <a:p>
          <a:endParaRPr lang="ru-RU"/>
        </a:p>
      </dgm:t>
    </dgm:pt>
    <dgm:pt modelId="{8558C01C-3E27-42F2-ABA0-7B71CB7B079E}">
      <dgm:prSet/>
      <dgm:spPr>
        <a:solidFill>
          <a:srgbClr val="ECB59A"/>
        </a:solidFill>
      </dgm:spPr>
      <dgm:t>
        <a:bodyPr/>
        <a:lstStyle/>
        <a:p>
          <a:r>
            <a:rPr lang="ru-RU" b="1" dirty="0" smtClean="0"/>
            <a:t>музыкально-дидактические игры</a:t>
          </a:r>
          <a:endParaRPr lang="ru-RU" b="1" dirty="0"/>
        </a:p>
      </dgm:t>
    </dgm:pt>
    <dgm:pt modelId="{BCD1F5F3-8D8F-4262-880E-5767AA4439B9}" type="parTrans" cxnId="{77F28C16-050D-49D2-A60F-BA3CD5C171EC}">
      <dgm:prSet/>
      <dgm:spPr/>
      <dgm:t>
        <a:bodyPr/>
        <a:lstStyle/>
        <a:p>
          <a:endParaRPr lang="ru-RU"/>
        </a:p>
      </dgm:t>
    </dgm:pt>
    <dgm:pt modelId="{392C1C15-6066-450A-9969-DD37AF7E9BE6}" type="sibTrans" cxnId="{77F28C16-050D-49D2-A60F-BA3CD5C171EC}">
      <dgm:prSet/>
      <dgm:spPr/>
      <dgm:t>
        <a:bodyPr/>
        <a:lstStyle/>
        <a:p>
          <a:endParaRPr lang="ru-RU"/>
        </a:p>
      </dgm:t>
    </dgm:pt>
    <dgm:pt modelId="{74B89D22-236A-4F04-8B3A-2FE32B6BE21F}">
      <dgm:prSet/>
      <dgm:spPr>
        <a:solidFill>
          <a:srgbClr val="ECB59A"/>
        </a:solidFill>
      </dgm:spPr>
      <dgm:t>
        <a:bodyPr/>
        <a:lstStyle/>
        <a:p>
          <a:r>
            <a:rPr lang="ru-RU" b="1" dirty="0" smtClean="0"/>
            <a:t>игра на музыкальных инструментах</a:t>
          </a:r>
          <a:endParaRPr lang="ru-RU" b="1" dirty="0"/>
        </a:p>
      </dgm:t>
    </dgm:pt>
    <dgm:pt modelId="{633CB280-A888-4C3F-A7D0-9E7D12874492}" type="parTrans" cxnId="{3292084A-3982-424A-AF86-D86258031285}">
      <dgm:prSet/>
      <dgm:spPr/>
      <dgm:t>
        <a:bodyPr/>
        <a:lstStyle/>
        <a:p>
          <a:endParaRPr lang="ru-RU"/>
        </a:p>
      </dgm:t>
    </dgm:pt>
    <dgm:pt modelId="{4B8B3D5C-6DBF-49FC-B7A0-FC46B537402B}" type="sibTrans" cxnId="{3292084A-3982-424A-AF86-D86258031285}">
      <dgm:prSet/>
      <dgm:spPr/>
      <dgm:t>
        <a:bodyPr/>
        <a:lstStyle/>
        <a:p>
          <a:endParaRPr lang="ru-RU"/>
        </a:p>
      </dgm:t>
    </dgm:pt>
    <dgm:pt modelId="{27D92B81-871F-48C2-8DF5-C3810C62278D}" type="pres">
      <dgm:prSet presAssocID="{25D182E9-548C-456B-B45B-7EBE98F0BA1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F2C4F3-80B4-4F63-A275-33ADD7DFA47F}" type="pres">
      <dgm:prSet presAssocID="{CEA791CB-D938-4146-B691-85523DCCF7EB}" presName="root1" presStyleCnt="0"/>
      <dgm:spPr/>
      <dgm:t>
        <a:bodyPr/>
        <a:lstStyle/>
        <a:p>
          <a:endParaRPr lang="ru-RU"/>
        </a:p>
      </dgm:t>
    </dgm:pt>
    <dgm:pt modelId="{FAB11A58-80ED-4956-BBA4-98025B2B4C35}" type="pres">
      <dgm:prSet presAssocID="{CEA791CB-D938-4146-B691-85523DCCF7EB}" presName="LevelOneTextNode" presStyleLbl="node0" presStyleIdx="0" presStyleCnt="1" custScaleX="190559" custLinFactNeighborX="-77123" custLinFactNeighborY="-253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75F913-E609-4821-8518-4A0EF0D19918}" type="pres">
      <dgm:prSet presAssocID="{CEA791CB-D938-4146-B691-85523DCCF7EB}" presName="level2hierChild" presStyleCnt="0"/>
      <dgm:spPr/>
      <dgm:t>
        <a:bodyPr/>
        <a:lstStyle/>
        <a:p>
          <a:endParaRPr lang="ru-RU"/>
        </a:p>
      </dgm:t>
    </dgm:pt>
    <dgm:pt modelId="{51C8FA01-9EEB-4E05-8112-E7394AEB5993}" type="pres">
      <dgm:prSet presAssocID="{AA8181AD-B929-4B9F-9D0C-E8A6C6C954EA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BB267F62-91EF-471A-B35D-C638F6AD67C6}" type="pres">
      <dgm:prSet presAssocID="{AA8181AD-B929-4B9F-9D0C-E8A6C6C954EA}" presName="connTx" presStyleLbl="parChTrans1D2" presStyleIdx="0" presStyleCnt="2"/>
      <dgm:spPr/>
      <dgm:t>
        <a:bodyPr/>
        <a:lstStyle/>
        <a:p>
          <a:endParaRPr lang="ru-RU"/>
        </a:p>
      </dgm:t>
    </dgm:pt>
    <dgm:pt modelId="{399DB833-23BA-4BA6-877C-4C4C00C77B6C}" type="pres">
      <dgm:prSet presAssocID="{702DD4DC-C31C-4A85-9EDA-6C1502BCD274}" presName="root2" presStyleCnt="0"/>
      <dgm:spPr/>
      <dgm:t>
        <a:bodyPr/>
        <a:lstStyle/>
        <a:p>
          <a:endParaRPr lang="ru-RU"/>
        </a:p>
      </dgm:t>
    </dgm:pt>
    <dgm:pt modelId="{76593F80-3F74-43EE-A6FC-801D60B75373}" type="pres">
      <dgm:prSet presAssocID="{702DD4DC-C31C-4A85-9EDA-6C1502BCD274}" presName="LevelTwoTextNode" presStyleLbl="node2" presStyleIdx="0" presStyleCnt="2" custScaleX="129560" custLinFactNeighborX="-60948" custLinFactNeighborY="-391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907926-0306-44EF-B512-27E3F1E5D2E9}" type="pres">
      <dgm:prSet presAssocID="{702DD4DC-C31C-4A85-9EDA-6C1502BCD274}" presName="level3hierChild" presStyleCnt="0"/>
      <dgm:spPr/>
      <dgm:t>
        <a:bodyPr/>
        <a:lstStyle/>
        <a:p>
          <a:endParaRPr lang="ru-RU"/>
        </a:p>
      </dgm:t>
    </dgm:pt>
    <dgm:pt modelId="{71A3B589-870E-4F98-8C8D-7088EB254257}" type="pres">
      <dgm:prSet presAssocID="{EABB86C7-A943-47C0-94D9-557F3F915532}" presName="conn2-1" presStyleLbl="parChTrans1D3" presStyleIdx="0" presStyleCnt="8"/>
      <dgm:spPr/>
      <dgm:t>
        <a:bodyPr/>
        <a:lstStyle/>
        <a:p>
          <a:endParaRPr lang="ru-RU"/>
        </a:p>
      </dgm:t>
    </dgm:pt>
    <dgm:pt modelId="{5FC69A47-0C04-4B2C-9B49-04564CCBD47F}" type="pres">
      <dgm:prSet presAssocID="{EABB86C7-A943-47C0-94D9-557F3F915532}" presName="connTx" presStyleLbl="parChTrans1D3" presStyleIdx="0" presStyleCnt="8"/>
      <dgm:spPr/>
      <dgm:t>
        <a:bodyPr/>
        <a:lstStyle/>
        <a:p>
          <a:endParaRPr lang="ru-RU"/>
        </a:p>
      </dgm:t>
    </dgm:pt>
    <dgm:pt modelId="{A86A7074-B031-400D-AA7B-8494E44A5BB1}" type="pres">
      <dgm:prSet presAssocID="{27709D08-32B3-4EA7-AEDB-C76200DBDCDE}" presName="root2" presStyleCnt="0"/>
      <dgm:spPr/>
      <dgm:t>
        <a:bodyPr/>
        <a:lstStyle/>
        <a:p>
          <a:endParaRPr lang="ru-RU"/>
        </a:p>
      </dgm:t>
    </dgm:pt>
    <dgm:pt modelId="{D8BEFA5F-8852-45D4-941D-426874BAD02D}" type="pres">
      <dgm:prSet presAssocID="{27709D08-32B3-4EA7-AEDB-C76200DBDCDE}" presName="LevelTwoTextNode" presStyleLbl="node3" presStyleIdx="0" presStyleCnt="8" custScaleX="193368" custLinFactNeighborX="10281" custLinFactNeighborY="184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BAE2BC1-2958-4922-ACDD-87107E445437}" type="pres">
      <dgm:prSet presAssocID="{27709D08-32B3-4EA7-AEDB-C76200DBDCDE}" presName="level3hierChild" presStyleCnt="0"/>
      <dgm:spPr/>
      <dgm:t>
        <a:bodyPr/>
        <a:lstStyle/>
        <a:p>
          <a:endParaRPr lang="ru-RU"/>
        </a:p>
      </dgm:t>
    </dgm:pt>
    <dgm:pt modelId="{FE01667E-D47E-467F-A9A9-DDA5EDA7E906}" type="pres">
      <dgm:prSet presAssocID="{DF14D111-ADCB-4F5C-B51E-8148B04F5BE9}" presName="conn2-1" presStyleLbl="parChTrans1D3" presStyleIdx="1" presStyleCnt="8"/>
      <dgm:spPr/>
      <dgm:t>
        <a:bodyPr/>
        <a:lstStyle/>
        <a:p>
          <a:endParaRPr lang="ru-RU"/>
        </a:p>
      </dgm:t>
    </dgm:pt>
    <dgm:pt modelId="{37B4AD1F-B818-44C7-8883-844AF42D0B8D}" type="pres">
      <dgm:prSet presAssocID="{DF14D111-ADCB-4F5C-B51E-8148B04F5BE9}" presName="connTx" presStyleLbl="parChTrans1D3" presStyleIdx="1" presStyleCnt="8"/>
      <dgm:spPr/>
      <dgm:t>
        <a:bodyPr/>
        <a:lstStyle/>
        <a:p>
          <a:endParaRPr lang="ru-RU"/>
        </a:p>
      </dgm:t>
    </dgm:pt>
    <dgm:pt modelId="{08E9735E-8664-440C-80CD-86A75F2A3FAE}" type="pres">
      <dgm:prSet presAssocID="{C4CDAEE8-78F4-471B-A813-80510D74841B}" presName="root2" presStyleCnt="0"/>
      <dgm:spPr/>
      <dgm:t>
        <a:bodyPr/>
        <a:lstStyle/>
        <a:p>
          <a:endParaRPr lang="ru-RU"/>
        </a:p>
      </dgm:t>
    </dgm:pt>
    <dgm:pt modelId="{C98FBB80-B4C0-42F6-AF45-FA529D601030}" type="pres">
      <dgm:prSet presAssocID="{C4CDAEE8-78F4-471B-A813-80510D74841B}" presName="LevelTwoTextNode" presStyleLbl="node3" presStyleIdx="1" presStyleCnt="8" custScaleX="193368" custLinFactNeighborX="45953" custLinFactNeighborY="105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260E59-ED45-47FB-9D9A-7FA073B26DAF}" type="pres">
      <dgm:prSet presAssocID="{C4CDAEE8-78F4-471B-A813-80510D74841B}" presName="level3hierChild" presStyleCnt="0"/>
      <dgm:spPr/>
      <dgm:t>
        <a:bodyPr/>
        <a:lstStyle/>
        <a:p>
          <a:endParaRPr lang="ru-RU"/>
        </a:p>
      </dgm:t>
    </dgm:pt>
    <dgm:pt modelId="{C903C63F-B20F-46B4-9BEB-247E7803DD2B}" type="pres">
      <dgm:prSet presAssocID="{3F8AFC2C-7A12-4B77-897A-7010C4A3E2C1}" presName="conn2-1" presStyleLbl="parChTrans1D3" presStyleIdx="2" presStyleCnt="8"/>
      <dgm:spPr/>
      <dgm:t>
        <a:bodyPr/>
        <a:lstStyle/>
        <a:p>
          <a:endParaRPr lang="ru-RU"/>
        </a:p>
      </dgm:t>
    </dgm:pt>
    <dgm:pt modelId="{DAABAD9C-3379-4596-887C-3092193E4A43}" type="pres">
      <dgm:prSet presAssocID="{3F8AFC2C-7A12-4B77-897A-7010C4A3E2C1}" presName="connTx" presStyleLbl="parChTrans1D3" presStyleIdx="2" presStyleCnt="8"/>
      <dgm:spPr/>
      <dgm:t>
        <a:bodyPr/>
        <a:lstStyle/>
        <a:p>
          <a:endParaRPr lang="ru-RU"/>
        </a:p>
      </dgm:t>
    </dgm:pt>
    <dgm:pt modelId="{3EF231CD-B89C-471B-B3D7-789D5DBA0A35}" type="pres">
      <dgm:prSet presAssocID="{B669DFE0-3AA6-4CFC-BA4F-5B215501B8E7}" presName="root2" presStyleCnt="0"/>
      <dgm:spPr/>
      <dgm:t>
        <a:bodyPr/>
        <a:lstStyle/>
        <a:p>
          <a:endParaRPr lang="ru-RU"/>
        </a:p>
      </dgm:t>
    </dgm:pt>
    <dgm:pt modelId="{AAEE5BAB-0ADE-443F-AF65-F88124FF2027}" type="pres">
      <dgm:prSet presAssocID="{B669DFE0-3AA6-4CFC-BA4F-5B215501B8E7}" presName="LevelTwoTextNode" presStyleLbl="node3" presStyleIdx="2" presStyleCnt="8" custScaleX="188179" custLinFactNeighborX="75680" custLinFactNeighborY="25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EBD832-C6FE-47E2-A25C-069CD16FCD3D}" type="pres">
      <dgm:prSet presAssocID="{B669DFE0-3AA6-4CFC-BA4F-5B215501B8E7}" presName="level3hierChild" presStyleCnt="0"/>
      <dgm:spPr/>
      <dgm:t>
        <a:bodyPr/>
        <a:lstStyle/>
        <a:p>
          <a:endParaRPr lang="ru-RU"/>
        </a:p>
      </dgm:t>
    </dgm:pt>
    <dgm:pt modelId="{6F4C94B1-6BE5-43C1-B553-8A2BE83CF711}" type="pres">
      <dgm:prSet presAssocID="{4C5ACA3C-5689-4D06-84E7-5DD9142813AB}" presName="conn2-1" presStyleLbl="parChTrans1D3" presStyleIdx="3" presStyleCnt="8"/>
      <dgm:spPr/>
      <dgm:t>
        <a:bodyPr/>
        <a:lstStyle/>
        <a:p>
          <a:endParaRPr lang="ru-RU"/>
        </a:p>
      </dgm:t>
    </dgm:pt>
    <dgm:pt modelId="{07F2118B-0305-4B82-AF08-505FF063B58B}" type="pres">
      <dgm:prSet presAssocID="{4C5ACA3C-5689-4D06-84E7-5DD9142813AB}" presName="connTx" presStyleLbl="parChTrans1D3" presStyleIdx="3" presStyleCnt="8"/>
      <dgm:spPr/>
      <dgm:t>
        <a:bodyPr/>
        <a:lstStyle/>
        <a:p>
          <a:endParaRPr lang="ru-RU"/>
        </a:p>
      </dgm:t>
    </dgm:pt>
    <dgm:pt modelId="{2DE7A8F5-D3FC-4D0C-92F6-F8F1AE673EFD}" type="pres">
      <dgm:prSet presAssocID="{ABD2EFB8-F39A-4AF8-9434-C6BD33B00899}" presName="root2" presStyleCnt="0"/>
      <dgm:spPr/>
      <dgm:t>
        <a:bodyPr/>
        <a:lstStyle/>
        <a:p>
          <a:endParaRPr lang="ru-RU"/>
        </a:p>
      </dgm:t>
    </dgm:pt>
    <dgm:pt modelId="{4E9EB2BB-D658-4BE4-B19B-2198DAE56CCE}" type="pres">
      <dgm:prSet presAssocID="{ABD2EFB8-F39A-4AF8-9434-C6BD33B00899}" presName="LevelTwoTextNode" presStyleLbl="node3" presStyleIdx="3" presStyleCnt="8" custScaleX="182965" custLinFactNeighborX="90543" custLinFactNeighborY="4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A27B14-AD27-4F48-ABA5-85AD56052C9B}" type="pres">
      <dgm:prSet presAssocID="{ABD2EFB8-F39A-4AF8-9434-C6BD33B00899}" presName="level3hierChild" presStyleCnt="0"/>
      <dgm:spPr/>
      <dgm:t>
        <a:bodyPr/>
        <a:lstStyle/>
        <a:p>
          <a:endParaRPr lang="ru-RU"/>
        </a:p>
      </dgm:t>
    </dgm:pt>
    <dgm:pt modelId="{2EDEF88B-26AA-430A-8B73-3CA70695C993}" type="pres">
      <dgm:prSet presAssocID="{7E850945-B43B-47DB-915B-AE887745786B}" presName="conn2-1" presStyleLbl="parChTrans1D3" presStyleIdx="4" presStyleCnt="8"/>
      <dgm:spPr/>
      <dgm:t>
        <a:bodyPr/>
        <a:lstStyle/>
        <a:p>
          <a:endParaRPr lang="ru-RU"/>
        </a:p>
      </dgm:t>
    </dgm:pt>
    <dgm:pt modelId="{A0231CA7-2F55-4983-8343-D8D4C14D80CE}" type="pres">
      <dgm:prSet presAssocID="{7E850945-B43B-47DB-915B-AE887745786B}" presName="connTx" presStyleLbl="parChTrans1D3" presStyleIdx="4" presStyleCnt="8"/>
      <dgm:spPr/>
      <dgm:t>
        <a:bodyPr/>
        <a:lstStyle/>
        <a:p>
          <a:endParaRPr lang="ru-RU"/>
        </a:p>
      </dgm:t>
    </dgm:pt>
    <dgm:pt modelId="{66DBD844-2B5D-4AA9-99A0-4560DA7A7587}" type="pres">
      <dgm:prSet presAssocID="{308FA8ED-CF60-444D-A497-D507C88B008E}" presName="root2" presStyleCnt="0"/>
      <dgm:spPr/>
      <dgm:t>
        <a:bodyPr/>
        <a:lstStyle/>
        <a:p>
          <a:endParaRPr lang="ru-RU"/>
        </a:p>
      </dgm:t>
    </dgm:pt>
    <dgm:pt modelId="{257D0C14-D170-4F80-8F11-04F4BEC998F9}" type="pres">
      <dgm:prSet presAssocID="{308FA8ED-CF60-444D-A497-D507C88B008E}" presName="LevelTwoTextNode" presStyleLbl="node3" presStyleIdx="4" presStyleCnt="8" custScaleX="182991" custLinFactNeighborX="96489" custLinFactNeighborY="-15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F0597A-972B-494B-96F9-7E37ACEF52F7}" type="pres">
      <dgm:prSet presAssocID="{308FA8ED-CF60-444D-A497-D507C88B008E}" presName="level3hierChild" presStyleCnt="0"/>
      <dgm:spPr/>
      <dgm:t>
        <a:bodyPr/>
        <a:lstStyle/>
        <a:p>
          <a:endParaRPr lang="ru-RU"/>
        </a:p>
      </dgm:t>
    </dgm:pt>
    <dgm:pt modelId="{6A6CB3F1-59B3-48C1-A8C3-FD5124DBCC5D}" type="pres">
      <dgm:prSet presAssocID="{5E2FE74F-48C1-43B0-8959-0D6B14936DD1}" presName="conn2-1" presStyleLbl="parChTrans1D3" presStyleIdx="5" presStyleCnt="8"/>
      <dgm:spPr/>
      <dgm:t>
        <a:bodyPr/>
        <a:lstStyle/>
        <a:p>
          <a:endParaRPr lang="ru-RU"/>
        </a:p>
      </dgm:t>
    </dgm:pt>
    <dgm:pt modelId="{A9289385-E2FC-48B1-A061-D24FC8D6C89C}" type="pres">
      <dgm:prSet presAssocID="{5E2FE74F-48C1-43B0-8959-0D6B14936DD1}" presName="connTx" presStyleLbl="parChTrans1D3" presStyleIdx="5" presStyleCnt="8"/>
      <dgm:spPr/>
      <dgm:t>
        <a:bodyPr/>
        <a:lstStyle/>
        <a:p>
          <a:endParaRPr lang="ru-RU"/>
        </a:p>
      </dgm:t>
    </dgm:pt>
    <dgm:pt modelId="{5DB43893-B505-46A7-B9D7-EB28C3A26264}" type="pres">
      <dgm:prSet presAssocID="{41C8C484-DA9B-4EB2-9995-CC9A99B06D4C}" presName="root2" presStyleCnt="0"/>
      <dgm:spPr/>
      <dgm:t>
        <a:bodyPr/>
        <a:lstStyle/>
        <a:p>
          <a:endParaRPr lang="ru-RU"/>
        </a:p>
      </dgm:t>
    </dgm:pt>
    <dgm:pt modelId="{73C569F1-077B-4604-8DDB-C51F0DF3389A}" type="pres">
      <dgm:prSet presAssocID="{41C8C484-DA9B-4EB2-9995-CC9A99B06D4C}" presName="LevelTwoTextNode" presStyleLbl="node3" presStyleIdx="5" presStyleCnt="8" custScaleX="182991" custLinFactNeighborX="90543" custLinFactNeighborY="-35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12228B-3C5C-4DF7-B7DD-AD54E45E59C5}" type="pres">
      <dgm:prSet presAssocID="{41C8C484-DA9B-4EB2-9995-CC9A99B06D4C}" presName="level3hierChild" presStyleCnt="0"/>
      <dgm:spPr/>
      <dgm:t>
        <a:bodyPr/>
        <a:lstStyle/>
        <a:p>
          <a:endParaRPr lang="ru-RU"/>
        </a:p>
      </dgm:t>
    </dgm:pt>
    <dgm:pt modelId="{99DDFC06-DE30-4151-903A-48A112C11661}" type="pres">
      <dgm:prSet presAssocID="{BCD1F5F3-8D8F-4262-880E-5767AA4439B9}" presName="conn2-1" presStyleLbl="parChTrans1D3" presStyleIdx="6" presStyleCnt="8"/>
      <dgm:spPr/>
      <dgm:t>
        <a:bodyPr/>
        <a:lstStyle/>
        <a:p>
          <a:endParaRPr lang="ru-RU"/>
        </a:p>
      </dgm:t>
    </dgm:pt>
    <dgm:pt modelId="{D1E1606F-5BDC-4B32-91C4-2B564F9D0436}" type="pres">
      <dgm:prSet presAssocID="{BCD1F5F3-8D8F-4262-880E-5767AA4439B9}" presName="connTx" presStyleLbl="parChTrans1D3" presStyleIdx="6" presStyleCnt="8"/>
      <dgm:spPr/>
      <dgm:t>
        <a:bodyPr/>
        <a:lstStyle/>
        <a:p>
          <a:endParaRPr lang="ru-RU"/>
        </a:p>
      </dgm:t>
    </dgm:pt>
    <dgm:pt modelId="{BA7AA3E2-B9FB-4102-A730-20CE9EE6C922}" type="pres">
      <dgm:prSet presAssocID="{8558C01C-3E27-42F2-ABA0-7B71CB7B079E}" presName="root2" presStyleCnt="0"/>
      <dgm:spPr/>
      <dgm:t>
        <a:bodyPr/>
        <a:lstStyle/>
        <a:p>
          <a:endParaRPr lang="ru-RU"/>
        </a:p>
      </dgm:t>
    </dgm:pt>
    <dgm:pt modelId="{68C7AFF2-1E92-4BCE-9961-5DC483783C80}" type="pres">
      <dgm:prSet presAssocID="{8558C01C-3E27-42F2-ABA0-7B71CB7B079E}" presName="LevelTwoTextNode" presStyleLbl="node3" presStyleIdx="6" presStyleCnt="8" custScaleX="182991" custLinFactNeighborX="69735" custLinFactNeighborY="-115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9A39E2-BE4A-4ACB-8117-EFD17267E175}" type="pres">
      <dgm:prSet presAssocID="{8558C01C-3E27-42F2-ABA0-7B71CB7B079E}" presName="level3hierChild" presStyleCnt="0"/>
      <dgm:spPr/>
      <dgm:t>
        <a:bodyPr/>
        <a:lstStyle/>
        <a:p>
          <a:endParaRPr lang="ru-RU"/>
        </a:p>
      </dgm:t>
    </dgm:pt>
    <dgm:pt modelId="{EFF05325-DE02-4EF4-9CC0-6DE34FDA745B}" type="pres">
      <dgm:prSet presAssocID="{633CB280-A888-4C3F-A7D0-9E7D12874492}" presName="conn2-1" presStyleLbl="parChTrans1D3" presStyleIdx="7" presStyleCnt="8"/>
      <dgm:spPr/>
      <dgm:t>
        <a:bodyPr/>
        <a:lstStyle/>
        <a:p>
          <a:endParaRPr lang="ru-RU"/>
        </a:p>
      </dgm:t>
    </dgm:pt>
    <dgm:pt modelId="{52272FC6-25D5-47CB-97F8-188AAB2EC292}" type="pres">
      <dgm:prSet presAssocID="{633CB280-A888-4C3F-A7D0-9E7D12874492}" presName="connTx" presStyleLbl="parChTrans1D3" presStyleIdx="7" presStyleCnt="8"/>
      <dgm:spPr/>
      <dgm:t>
        <a:bodyPr/>
        <a:lstStyle/>
        <a:p>
          <a:endParaRPr lang="ru-RU"/>
        </a:p>
      </dgm:t>
    </dgm:pt>
    <dgm:pt modelId="{01BA16B3-AD4F-4F11-9DEB-420BA89E4D42}" type="pres">
      <dgm:prSet presAssocID="{74B89D22-236A-4F04-8B3A-2FE32B6BE21F}" presName="root2" presStyleCnt="0"/>
      <dgm:spPr/>
      <dgm:t>
        <a:bodyPr/>
        <a:lstStyle/>
        <a:p>
          <a:endParaRPr lang="ru-RU"/>
        </a:p>
      </dgm:t>
    </dgm:pt>
    <dgm:pt modelId="{90206A6B-343C-4CF3-9EDF-4FD43BC655B1}" type="pres">
      <dgm:prSet presAssocID="{74B89D22-236A-4F04-8B3A-2FE32B6BE21F}" presName="LevelTwoTextNode" presStyleLbl="node3" presStyleIdx="7" presStyleCnt="8" custScaleX="184236" custLinFactNeighborX="40008" custLinFactNeighborY="-195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FB30E6-1AE8-4C21-B48E-35100FBA941D}" type="pres">
      <dgm:prSet presAssocID="{74B89D22-236A-4F04-8B3A-2FE32B6BE21F}" presName="level3hierChild" presStyleCnt="0"/>
      <dgm:spPr/>
      <dgm:t>
        <a:bodyPr/>
        <a:lstStyle/>
        <a:p>
          <a:endParaRPr lang="ru-RU"/>
        </a:p>
      </dgm:t>
    </dgm:pt>
    <dgm:pt modelId="{43EB1F79-5152-48CC-93F7-4DA462B886F4}" type="pres">
      <dgm:prSet presAssocID="{BFB1BEAF-B364-41EE-AA01-512E58646BDE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646D0E1F-F4FD-40C4-9044-C9F20E334A89}" type="pres">
      <dgm:prSet presAssocID="{BFB1BEAF-B364-41EE-AA01-512E58646BDE}" presName="connTx" presStyleLbl="parChTrans1D2" presStyleIdx="1" presStyleCnt="2"/>
      <dgm:spPr/>
      <dgm:t>
        <a:bodyPr/>
        <a:lstStyle/>
        <a:p>
          <a:endParaRPr lang="ru-RU"/>
        </a:p>
      </dgm:t>
    </dgm:pt>
    <dgm:pt modelId="{CEB60BA2-F176-480A-AC79-9A0E3B0BF3C6}" type="pres">
      <dgm:prSet presAssocID="{1F1BC16C-792B-4C6B-BC3C-81FF49FFE827}" presName="root2" presStyleCnt="0"/>
      <dgm:spPr/>
      <dgm:t>
        <a:bodyPr/>
        <a:lstStyle/>
        <a:p>
          <a:endParaRPr lang="ru-RU"/>
        </a:p>
      </dgm:t>
    </dgm:pt>
    <dgm:pt modelId="{C40D21E0-BDAF-40C9-805D-9333795535F0}" type="pres">
      <dgm:prSet presAssocID="{1F1BC16C-792B-4C6B-BC3C-81FF49FFE827}" presName="LevelTwoTextNode" presStyleLbl="node2" presStyleIdx="1" presStyleCnt="2" custScaleX="126118" custLinFactNeighborX="-53165" custLinFactNeighborY="647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1D2489-1A9E-41E6-AE6B-F9CB3D6F97E5}" type="pres">
      <dgm:prSet presAssocID="{1F1BC16C-792B-4C6B-BC3C-81FF49FFE827}" presName="level3hierChild" presStyleCnt="0"/>
      <dgm:spPr/>
      <dgm:t>
        <a:bodyPr/>
        <a:lstStyle/>
        <a:p>
          <a:endParaRPr lang="ru-RU"/>
        </a:p>
      </dgm:t>
    </dgm:pt>
  </dgm:ptLst>
  <dgm:cxnLst>
    <dgm:cxn modelId="{D58C0723-5AAB-44EB-BB85-3D5DA1F3FF72}" srcId="{CEA791CB-D938-4146-B691-85523DCCF7EB}" destId="{1F1BC16C-792B-4C6B-BC3C-81FF49FFE827}" srcOrd="1" destOrd="0" parTransId="{BFB1BEAF-B364-41EE-AA01-512E58646BDE}" sibTransId="{BC47C710-02F6-4252-9EFA-13207658C2CD}"/>
    <dgm:cxn modelId="{7DDFC7D7-BF72-4966-9653-3158BDBB7BBC}" type="presOf" srcId="{AA8181AD-B929-4B9F-9D0C-E8A6C6C954EA}" destId="{BB267F62-91EF-471A-B35D-C638F6AD67C6}" srcOrd="1" destOrd="0" presId="urn:microsoft.com/office/officeart/2005/8/layout/hierarchy2"/>
    <dgm:cxn modelId="{ACCC2AD0-C8BC-4A46-B49F-3281702E0952}" type="presOf" srcId="{DF14D111-ADCB-4F5C-B51E-8148B04F5BE9}" destId="{37B4AD1F-B818-44C7-8883-844AF42D0B8D}" srcOrd="1" destOrd="0" presId="urn:microsoft.com/office/officeart/2005/8/layout/hierarchy2"/>
    <dgm:cxn modelId="{201B87FB-6B37-4871-80F4-EA4F00A049F9}" type="presOf" srcId="{3F8AFC2C-7A12-4B77-897A-7010C4A3E2C1}" destId="{C903C63F-B20F-46B4-9BEB-247E7803DD2B}" srcOrd="0" destOrd="0" presId="urn:microsoft.com/office/officeart/2005/8/layout/hierarchy2"/>
    <dgm:cxn modelId="{972BF966-7697-4F18-A574-859F84D12F40}" type="presOf" srcId="{25D182E9-548C-456B-B45B-7EBE98F0BA15}" destId="{27D92B81-871F-48C2-8DF5-C3810C62278D}" srcOrd="0" destOrd="0" presId="urn:microsoft.com/office/officeart/2005/8/layout/hierarchy2"/>
    <dgm:cxn modelId="{DF31A79D-D40E-43B2-8482-D3A1FBC79C0A}" type="presOf" srcId="{BFB1BEAF-B364-41EE-AA01-512E58646BDE}" destId="{646D0E1F-F4FD-40C4-9044-C9F20E334A89}" srcOrd="1" destOrd="0" presId="urn:microsoft.com/office/officeart/2005/8/layout/hierarchy2"/>
    <dgm:cxn modelId="{34C130AA-5F75-45A5-B817-4B55B6C0096C}" type="presOf" srcId="{BCD1F5F3-8D8F-4262-880E-5767AA4439B9}" destId="{D1E1606F-5BDC-4B32-91C4-2B564F9D0436}" srcOrd="1" destOrd="0" presId="urn:microsoft.com/office/officeart/2005/8/layout/hierarchy2"/>
    <dgm:cxn modelId="{1100EF5A-0496-4B16-A45F-D7AD395E7DCE}" type="presOf" srcId="{AA8181AD-B929-4B9F-9D0C-E8A6C6C954EA}" destId="{51C8FA01-9EEB-4E05-8112-E7394AEB5993}" srcOrd="0" destOrd="0" presId="urn:microsoft.com/office/officeart/2005/8/layout/hierarchy2"/>
    <dgm:cxn modelId="{FCBEDD65-AFAC-4C82-8F3D-D4E2EC13DA8B}" type="presOf" srcId="{5E2FE74F-48C1-43B0-8959-0D6B14936DD1}" destId="{6A6CB3F1-59B3-48C1-A8C3-FD5124DBCC5D}" srcOrd="0" destOrd="0" presId="urn:microsoft.com/office/officeart/2005/8/layout/hierarchy2"/>
    <dgm:cxn modelId="{3597F010-8225-4084-85A8-C445D7762E46}" type="presOf" srcId="{C4CDAEE8-78F4-471B-A813-80510D74841B}" destId="{C98FBB80-B4C0-42F6-AF45-FA529D601030}" srcOrd="0" destOrd="0" presId="urn:microsoft.com/office/officeart/2005/8/layout/hierarchy2"/>
    <dgm:cxn modelId="{05CE1044-B82E-4A95-BC91-4F1AA08F2DB8}" type="presOf" srcId="{EABB86C7-A943-47C0-94D9-557F3F915532}" destId="{71A3B589-870E-4F98-8C8D-7088EB254257}" srcOrd="0" destOrd="0" presId="urn:microsoft.com/office/officeart/2005/8/layout/hierarchy2"/>
    <dgm:cxn modelId="{D811C64D-6C15-48F6-A383-4EA8955AB52E}" type="presOf" srcId="{633CB280-A888-4C3F-A7D0-9E7D12874492}" destId="{52272FC6-25D5-47CB-97F8-188AAB2EC292}" srcOrd="1" destOrd="0" presId="urn:microsoft.com/office/officeart/2005/8/layout/hierarchy2"/>
    <dgm:cxn modelId="{89A8A3AB-B4D6-478D-A396-3DDF26AD1BF7}" type="presOf" srcId="{B669DFE0-3AA6-4CFC-BA4F-5B215501B8E7}" destId="{AAEE5BAB-0ADE-443F-AF65-F88124FF2027}" srcOrd="0" destOrd="0" presId="urn:microsoft.com/office/officeart/2005/8/layout/hierarchy2"/>
    <dgm:cxn modelId="{F0D35C90-4B14-45F2-B313-A369B6516514}" type="presOf" srcId="{3F8AFC2C-7A12-4B77-897A-7010C4A3E2C1}" destId="{DAABAD9C-3379-4596-887C-3092193E4A43}" srcOrd="1" destOrd="0" presId="urn:microsoft.com/office/officeart/2005/8/layout/hierarchy2"/>
    <dgm:cxn modelId="{E20ECE1A-2489-49C7-AC98-5806D6E53AA6}" type="presOf" srcId="{DF14D111-ADCB-4F5C-B51E-8148B04F5BE9}" destId="{FE01667E-D47E-467F-A9A9-DDA5EDA7E906}" srcOrd="0" destOrd="0" presId="urn:microsoft.com/office/officeart/2005/8/layout/hierarchy2"/>
    <dgm:cxn modelId="{77F28C16-050D-49D2-A60F-BA3CD5C171EC}" srcId="{702DD4DC-C31C-4A85-9EDA-6C1502BCD274}" destId="{8558C01C-3E27-42F2-ABA0-7B71CB7B079E}" srcOrd="6" destOrd="0" parTransId="{BCD1F5F3-8D8F-4262-880E-5767AA4439B9}" sibTransId="{392C1C15-6066-450A-9969-DD37AF7E9BE6}"/>
    <dgm:cxn modelId="{2E87710B-B492-4B20-B435-6528F1FC5CFD}" type="presOf" srcId="{BCD1F5F3-8D8F-4262-880E-5767AA4439B9}" destId="{99DDFC06-DE30-4151-903A-48A112C11661}" srcOrd="0" destOrd="0" presId="urn:microsoft.com/office/officeart/2005/8/layout/hierarchy2"/>
    <dgm:cxn modelId="{3292084A-3982-424A-AF86-D86258031285}" srcId="{702DD4DC-C31C-4A85-9EDA-6C1502BCD274}" destId="{74B89D22-236A-4F04-8B3A-2FE32B6BE21F}" srcOrd="7" destOrd="0" parTransId="{633CB280-A888-4C3F-A7D0-9E7D12874492}" sibTransId="{4B8B3D5C-6DBF-49FC-B7A0-FC46B537402B}"/>
    <dgm:cxn modelId="{2E2C877C-DE56-4FC9-9516-EB45F7D133E7}" srcId="{702DD4DC-C31C-4A85-9EDA-6C1502BCD274}" destId="{ABD2EFB8-F39A-4AF8-9434-C6BD33B00899}" srcOrd="3" destOrd="0" parTransId="{4C5ACA3C-5689-4D06-84E7-5DD9142813AB}" sibTransId="{5CA01F6C-7ABC-432C-8D9F-F6FF405E9594}"/>
    <dgm:cxn modelId="{973D023E-1CFA-4645-8AB1-AEA22378B32D}" type="presOf" srcId="{1F1BC16C-792B-4C6B-BC3C-81FF49FFE827}" destId="{C40D21E0-BDAF-40C9-805D-9333795535F0}" srcOrd="0" destOrd="0" presId="urn:microsoft.com/office/officeart/2005/8/layout/hierarchy2"/>
    <dgm:cxn modelId="{344EA9C1-5CDA-4013-948E-1D7BB7ED1EF7}" srcId="{702DD4DC-C31C-4A85-9EDA-6C1502BCD274}" destId="{27709D08-32B3-4EA7-AEDB-C76200DBDCDE}" srcOrd="0" destOrd="0" parTransId="{EABB86C7-A943-47C0-94D9-557F3F915532}" sibTransId="{ED77289D-3B6D-4C3D-8DCB-7D619BD832C3}"/>
    <dgm:cxn modelId="{AF309465-4BD1-4B1C-9B19-24EB0C435DC0}" type="presOf" srcId="{7E850945-B43B-47DB-915B-AE887745786B}" destId="{A0231CA7-2F55-4983-8343-D8D4C14D80CE}" srcOrd="1" destOrd="0" presId="urn:microsoft.com/office/officeart/2005/8/layout/hierarchy2"/>
    <dgm:cxn modelId="{D4474178-3112-4427-A558-26BC547D5C47}" type="presOf" srcId="{27709D08-32B3-4EA7-AEDB-C76200DBDCDE}" destId="{D8BEFA5F-8852-45D4-941D-426874BAD02D}" srcOrd="0" destOrd="0" presId="urn:microsoft.com/office/officeart/2005/8/layout/hierarchy2"/>
    <dgm:cxn modelId="{3A360C76-B721-4BFE-AECE-F27193408BA5}" type="presOf" srcId="{308FA8ED-CF60-444D-A497-D507C88B008E}" destId="{257D0C14-D170-4F80-8F11-04F4BEC998F9}" srcOrd="0" destOrd="0" presId="urn:microsoft.com/office/officeart/2005/8/layout/hierarchy2"/>
    <dgm:cxn modelId="{40340BB6-86B0-4EE8-AFF9-8A96D77A0ACA}" type="presOf" srcId="{4C5ACA3C-5689-4D06-84E7-5DD9142813AB}" destId="{07F2118B-0305-4B82-AF08-505FF063B58B}" srcOrd="1" destOrd="0" presId="urn:microsoft.com/office/officeart/2005/8/layout/hierarchy2"/>
    <dgm:cxn modelId="{7C64AE56-F27E-4C5F-873D-0CD3862DB333}" srcId="{25D182E9-548C-456B-B45B-7EBE98F0BA15}" destId="{CEA791CB-D938-4146-B691-85523DCCF7EB}" srcOrd="0" destOrd="0" parTransId="{C627D9D0-832D-44AB-82C5-1740D3E1A910}" sibTransId="{CD822210-12AC-4250-830C-6B6E0F177471}"/>
    <dgm:cxn modelId="{FD2B01BE-5EC2-492E-8585-69AF5C787041}" type="presOf" srcId="{633CB280-A888-4C3F-A7D0-9E7D12874492}" destId="{EFF05325-DE02-4EF4-9CC0-6DE34FDA745B}" srcOrd="0" destOrd="0" presId="urn:microsoft.com/office/officeart/2005/8/layout/hierarchy2"/>
    <dgm:cxn modelId="{EFA720E1-5B2E-4C06-9F60-A01FF8E40827}" type="presOf" srcId="{41C8C484-DA9B-4EB2-9995-CC9A99B06D4C}" destId="{73C569F1-077B-4604-8DDB-C51F0DF3389A}" srcOrd="0" destOrd="0" presId="urn:microsoft.com/office/officeart/2005/8/layout/hierarchy2"/>
    <dgm:cxn modelId="{7712FC63-A8A5-4221-BBD9-3ECC0C91EF2F}" type="presOf" srcId="{7E850945-B43B-47DB-915B-AE887745786B}" destId="{2EDEF88B-26AA-430A-8B73-3CA70695C993}" srcOrd="0" destOrd="0" presId="urn:microsoft.com/office/officeart/2005/8/layout/hierarchy2"/>
    <dgm:cxn modelId="{CA8A5E19-506A-4B50-83E6-B2011BA9CBFE}" srcId="{702DD4DC-C31C-4A85-9EDA-6C1502BCD274}" destId="{41C8C484-DA9B-4EB2-9995-CC9A99B06D4C}" srcOrd="5" destOrd="0" parTransId="{5E2FE74F-48C1-43B0-8959-0D6B14936DD1}" sibTransId="{0CA084E1-B058-414B-B4EF-A689D9AB23C8}"/>
    <dgm:cxn modelId="{9736A4AE-9A4C-4F39-965D-15F1C4F27A3D}" type="presOf" srcId="{EABB86C7-A943-47C0-94D9-557F3F915532}" destId="{5FC69A47-0C04-4B2C-9B49-04564CCBD47F}" srcOrd="1" destOrd="0" presId="urn:microsoft.com/office/officeart/2005/8/layout/hierarchy2"/>
    <dgm:cxn modelId="{AB6501C2-6ADD-4A92-AD49-9A00F0A44253}" type="presOf" srcId="{8558C01C-3E27-42F2-ABA0-7B71CB7B079E}" destId="{68C7AFF2-1E92-4BCE-9961-5DC483783C80}" srcOrd="0" destOrd="0" presId="urn:microsoft.com/office/officeart/2005/8/layout/hierarchy2"/>
    <dgm:cxn modelId="{EB9FA436-03D3-4BE7-8A5A-6BEA56BD47CB}" type="presOf" srcId="{4C5ACA3C-5689-4D06-84E7-5DD9142813AB}" destId="{6F4C94B1-6BE5-43C1-B553-8A2BE83CF711}" srcOrd="0" destOrd="0" presId="urn:microsoft.com/office/officeart/2005/8/layout/hierarchy2"/>
    <dgm:cxn modelId="{3B269046-DC41-4633-84AD-F8A2288DD610}" srcId="{702DD4DC-C31C-4A85-9EDA-6C1502BCD274}" destId="{308FA8ED-CF60-444D-A497-D507C88B008E}" srcOrd="4" destOrd="0" parTransId="{7E850945-B43B-47DB-915B-AE887745786B}" sibTransId="{81C9129F-CE08-4450-93BB-D909CE992456}"/>
    <dgm:cxn modelId="{6AD300D5-7898-4484-A71B-C5BD54E1715B}" type="presOf" srcId="{CEA791CB-D938-4146-B691-85523DCCF7EB}" destId="{FAB11A58-80ED-4956-BBA4-98025B2B4C35}" srcOrd="0" destOrd="0" presId="urn:microsoft.com/office/officeart/2005/8/layout/hierarchy2"/>
    <dgm:cxn modelId="{3A67FCFA-7080-4DFF-BEC5-6886015E67B5}" type="presOf" srcId="{74B89D22-236A-4F04-8B3A-2FE32B6BE21F}" destId="{90206A6B-343C-4CF3-9EDF-4FD43BC655B1}" srcOrd="0" destOrd="0" presId="urn:microsoft.com/office/officeart/2005/8/layout/hierarchy2"/>
    <dgm:cxn modelId="{987149DB-A320-4F62-AE85-C4C56B8C8B04}" type="presOf" srcId="{BFB1BEAF-B364-41EE-AA01-512E58646BDE}" destId="{43EB1F79-5152-48CC-93F7-4DA462B886F4}" srcOrd="0" destOrd="0" presId="urn:microsoft.com/office/officeart/2005/8/layout/hierarchy2"/>
    <dgm:cxn modelId="{028F9307-7DDD-4013-8891-265930A24013}" type="presOf" srcId="{5E2FE74F-48C1-43B0-8959-0D6B14936DD1}" destId="{A9289385-E2FC-48B1-A061-D24FC8D6C89C}" srcOrd="1" destOrd="0" presId="urn:microsoft.com/office/officeart/2005/8/layout/hierarchy2"/>
    <dgm:cxn modelId="{601CB55A-CB53-4719-A684-4E9147F13315}" srcId="{702DD4DC-C31C-4A85-9EDA-6C1502BCD274}" destId="{B669DFE0-3AA6-4CFC-BA4F-5B215501B8E7}" srcOrd="2" destOrd="0" parTransId="{3F8AFC2C-7A12-4B77-897A-7010C4A3E2C1}" sibTransId="{EDF623DE-EDA7-4BF7-BB4D-C327686026D1}"/>
    <dgm:cxn modelId="{DA31F34B-22DC-4D52-8088-17BCBD5017B0}" type="presOf" srcId="{ABD2EFB8-F39A-4AF8-9434-C6BD33B00899}" destId="{4E9EB2BB-D658-4BE4-B19B-2198DAE56CCE}" srcOrd="0" destOrd="0" presId="urn:microsoft.com/office/officeart/2005/8/layout/hierarchy2"/>
    <dgm:cxn modelId="{A9980930-87CA-42FF-9467-FBD60E942A70}" srcId="{CEA791CB-D938-4146-B691-85523DCCF7EB}" destId="{702DD4DC-C31C-4A85-9EDA-6C1502BCD274}" srcOrd="0" destOrd="0" parTransId="{AA8181AD-B929-4B9F-9D0C-E8A6C6C954EA}" sibTransId="{5824154F-C853-4493-8944-BE8825E037FD}"/>
    <dgm:cxn modelId="{EB4774FD-12B9-491C-8D36-3C05233007D1}" srcId="{702DD4DC-C31C-4A85-9EDA-6C1502BCD274}" destId="{C4CDAEE8-78F4-471B-A813-80510D74841B}" srcOrd="1" destOrd="0" parTransId="{DF14D111-ADCB-4F5C-B51E-8148B04F5BE9}" sibTransId="{1E65072F-BE88-45CC-85AD-04FAD02DF3B6}"/>
    <dgm:cxn modelId="{FCD6AB55-BC14-4344-8FC9-B65FCA431BF6}" type="presOf" srcId="{702DD4DC-C31C-4A85-9EDA-6C1502BCD274}" destId="{76593F80-3F74-43EE-A6FC-801D60B75373}" srcOrd="0" destOrd="0" presId="urn:microsoft.com/office/officeart/2005/8/layout/hierarchy2"/>
    <dgm:cxn modelId="{0DE8E540-AABA-41EC-918E-D4041DFB16FC}" type="presParOf" srcId="{27D92B81-871F-48C2-8DF5-C3810C62278D}" destId="{7FF2C4F3-80B4-4F63-A275-33ADD7DFA47F}" srcOrd="0" destOrd="0" presId="urn:microsoft.com/office/officeart/2005/8/layout/hierarchy2"/>
    <dgm:cxn modelId="{44CFCC11-640C-4B92-A711-6DFBFB130F12}" type="presParOf" srcId="{7FF2C4F3-80B4-4F63-A275-33ADD7DFA47F}" destId="{FAB11A58-80ED-4956-BBA4-98025B2B4C35}" srcOrd="0" destOrd="0" presId="urn:microsoft.com/office/officeart/2005/8/layout/hierarchy2"/>
    <dgm:cxn modelId="{59E6D755-16EE-46B5-B609-13D8B81536F3}" type="presParOf" srcId="{7FF2C4F3-80B4-4F63-A275-33ADD7DFA47F}" destId="{7275F913-E609-4821-8518-4A0EF0D19918}" srcOrd="1" destOrd="0" presId="urn:microsoft.com/office/officeart/2005/8/layout/hierarchy2"/>
    <dgm:cxn modelId="{F1AF7F6C-1B12-4F3F-852D-C06B7E7570DF}" type="presParOf" srcId="{7275F913-E609-4821-8518-4A0EF0D19918}" destId="{51C8FA01-9EEB-4E05-8112-E7394AEB5993}" srcOrd="0" destOrd="0" presId="urn:microsoft.com/office/officeart/2005/8/layout/hierarchy2"/>
    <dgm:cxn modelId="{AEB21451-D442-4FCA-A4EF-1DE60DA4DD77}" type="presParOf" srcId="{51C8FA01-9EEB-4E05-8112-E7394AEB5993}" destId="{BB267F62-91EF-471A-B35D-C638F6AD67C6}" srcOrd="0" destOrd="0" presId="urn:microsoft.com/office/officeart/2005/8/layout/hierarchy2"/>
    <dgm:cxn modelId="{32094791-6E7C-4F39-A19B-5AFCA568A92A}" type="presParOf" srcId="{7275F913-E609-4821-8518-4A0EF0D19918}" destId="{399DB833-23BA-4BA6-877C-4C4C00C77B6C}" srcOrd="1" destOrd="0" presId="urn:microsoft.com/office/officeart/2005/8/layout/hierarchy2"/>
    <dgm:cxn modelId="{148EB1DA-EDBD-449E-A6F0-4F493ACC6CFB}" type="presParOf" srcId="{399DB833-23BA-4BA6-877C-4C4C00C77B6C}" destId="{76593F80-3F74-43EE-A6FC-801D60B75373}" srcOrd="0" destOrd="0" presId="urn:microsoft.com/office/officeart/2005/8/layout/hierarchy2"/>
    <dgm:cxn modelId="{48B03DAC-F1A5-4726-A8B3-AA68BE6EFF92}" type="presParOf" srcId="{399DB833-23BA-4BA6-877C-4C4C00C77B6C}" destId="{72907926-0306-44EF-B512-27E3F1E5D2E9}" srcOrd="1" destOrd="0" presId="urn:microsoft.com/office/officeart/2005/8/layout/hierarchy2"/>
    <dgm:cxn modelId="{7930EBEB-CCAD-4075-A63C-132875DFA015}" type="presParOf" srcId="{72907926-0306-44EF-B512-27E3F1E5D2E9}" destId="{71A3B589-870E-4F98-8C8D-7088EB254257}" srcOrd="0" destOrd="0" presId="urn:microsoft.com/office/officeart/2005/8/layout/hierarchy2"/>
    <dgm:cxn modelId="{164B65D4-E43E-49DF-872B-CBFC241ADD3C}" type="presParOf" srcId="{71A3B589-870E-4F98-8C8D-7088EB254257}" destId="{5FC69A47-0C04-4B2C-9B49-04564CCBD47F}" srcOrd="0" destOrd="0" presId="urn:microsoft.com/office/officeart/2005/8/layout/hierarchy2"/>
    <dgm:cxn modelId="{95C8BD6A-1037-4FA0-94A1-2B3D1DF4FE01}" type="presParOf" srcId="{72907926-0306-44EF-B512-27E3F1E5D2E9}" destId="{A86A7074-B031-400D-AA7B-8494E44A5BB1}" srcOrd="1" destOrd="0" presId="urn:microsoft.com/office/officeart/2005/8/layout/hierarchy2"/>
    <dgm:cxn modelId="{9BA3D2F9-24D3-436F-BBEF-6FFF473E2060}" type="presParOf" srcId="{A86A7074-B031-400D-AA7B-8494E44A5BB1}" destId="{D8BEFA5F-8852-45D4-941D-426874BAD02D}" srcOrd="0" destOrd="0" presId="urn:microsoft.com/office/officeart/2005/8/layout/hierarchy2"/>
    <dgm:cxn modelId="{B52EAA91-6BB8-4907-A61F-9B2D0D18453D}" type="presParOf" srcId="{A86A7074-B031-400D-AA7B-8494E44A5BB1}" destId="{DBAE2BC1-2958-4922-ACDD-87107E445437}" srcOrd="1" destOrd="0" presId="urn:microsoft.com/office/officeart/2005/8/layout/hierarchy2"/>
    <dgm:cxn modelId="{E393E7C1-AC9D-4D8F-9685-95FDE414AF17}" type="presParOf" srcId="{72907926-0306-44EF-B512-27E3F1E5D2E9}" destId="{FE01667E-D47E-467F-A9A9-DDA5EDA7E906}" srcOrd="2" destOrd="0" presId="urn:microsoft.com/office/officeart/2005/8/layout/hierarchy2"/>
    <dgm:cxn modelId="{CAEB92BB-57DE-4394-8A86-0F20044EB59E}" type="presParOf" srcId="{FE01667E-D47E-467F-A9A9-DDA5EDA7E906}" destId="{37B4AD1F-B818-44C7-8883-844AF42D0B8D}" srcOrd="0" destOrd="0" presId="urn:microsoft.com/office/officeart/2005/8/layout/hierarchy2"/>
    <dgm:cxn modelId="{08491301-8F18-42E9-96D7-0E1ABAFCE64F}" type="presParOf" srcId="{72907926-0306-44EF-B512-27E3F1E5D2E9}" destId="{08E9735E-8664-440C-80CD-86A75F2A3FAE}" srcOrd="3" destOrd="0" presId="urn:microsoft.com/office/officeart/2005/8/layout/hierarchy2"/>
    <dgm:cxn modelId="{8B12D506-8F8D-451E-BA00-5D547D791AAB}" type="presParOf" srcId="{08E9735E-8664-440C-80CD-86A75F2A3FAE}" destId="{C98FBB80-B4C0-42F6-AF45-FA529D601030}" srcOrd="0" destOrd="0" presId="urn:microsoft.com/office/officeart/2005/8/layout/hierarchy2"/>
    <dgm:cxn modelId="{332E5E3B-F147-4302-969C-0C4B9895486F}" type="presParOf" srcId="{08E9735E-8664-440C-80CD-86A75F2A3FAE}" destId="{BB260E59-ED45-47FB-9D9A-7FA073B26DAF}" srcOrd="1" destOrd="0" presId="urn:microsoft.com/office/officeart/2005/8/layout/hierarchy2"/>
    <dgm:cxn modelId="{1A4836A1-3B86-4104-B1C8-2AEC0843699B}" type="presParOf" srcId="{72907926-0306-44EF-B512-27E3F1E5D2E9}" destId="{C903C63F-B20F-46B4-9BEB-247E7803DD2B}" srcOrd="4" destOrd="0" presId="urn:microsoft.com/office/officeart/2005/8/layout/hierarchy2"/>
    <dgm:cxn modelId="{D7828F1F-7035-43D6-BC51-E4CB09AF2C23}" type="presParOf" srcId="{C903C63F-B20F-46B4-9BEB-247E7803DD2B}" destId="{DAABAD9C-3379-4596-887C-3092193E4A43}" srcOrd="0" destOrd="0" presId="urn:microsoft.com/office/officeart/2005/8/layout/hierarchy2"/>
    <dgm:cxn modelId="{31AD65B6-1E5D-454A-9641-4B8F7886DFD3}" type="presParOf" srcId="{72907926-0306-44EF-B512-27E3F1E5D2E9}" destId="{3EF231CD-B89C-471B-B3D7-789D5DBA0A35}" srcOrd="5" destOrd="0" presId="urn:microsoft.com/office/officeart/2005/8/layout/hierarchy2"/>
    <dgm:cxn modelId="{C50FF53A-2B2D-430E-9D5A-2466A02C043F}" type="presParOf" srcId="{3EF231CD-B89C-471B-B3D7-789D5DBA0A35}" destId="{AAEE5BAB-0ADE-443F-AF65-F88124FF2027}" srcOrd="0" destOrd="0" presId="urn:microsoft.com/office/officeart/2005/8/layout/hierarchy2"/>
    <dgm:cxn modelId="{93A5C1B1-91A7-490E-9BAB-494FCD37AEF9}" type="presParOf" srcId="{3EF231CD-B89C-471B-B3D7-789D5DBA0A35}" destId="{A9EBD832-C6FE-47E2-A25C-069CD16FCD3D}" srcOrd="1" destOrd="0" presId="urn:microsoft.com/office/officeart/2005/8/layout/hierarchy2"/>
    <dgm:cxn modelId="{0C2F1775-225C-4ABF-BCD2-9996969C9D7C}" type="presParOf" srcId="{72907926-0306-44EF-B512-27E3F1E5D2E9}" destId="{6F4C94B1-6BE5-43C1-B553-8A2BE83CF711}" srcOrd="6" destOrd="0" presId="urn:microsoft.com/office/officeart/2005/8/layout/hierarchy2"/>
    <dgm:cxn modelId="{45679EBF-D7E6-4B1D-A02D-4473512533A8}" type="presParOf" srcId="{6F4C94B1-6BE5-43C1-B553-8A2BE83CF711}" destId="{07F2118B-0305-4B82-AF08-505FF063B58B}" srcOrd="0" destOrd="0" presId="urn:microsoft.com/office/officeart/2005/8/layout/hierarchy2"/>
    <dgm:cxn modelId="{53892F79-2EE2-4D97-996D-FE6E782D9F0C}" type="presParOf" srcId="{72907926-0306-44EF-B512-27E3F1E5D2E9}" destId="{2DE7A8F5-D3FC-4D0C-92F6-F8F1AE673EFD}" srcOrd="7" destOrd="0" presId="urn:microsoft.com/office/officeart/2005/8/layout/hierarchy2"/>
    <dgm:cxn modelId="{7D6A9EE3-CFC3-4FB9-AD47-BD6744D12968}" type="presParOf" srcId="{2DE7A8F5-D3FC-4D0C-92F6-F8F1AE673EFD}" destId="{4E9EB2BB-D658-4BE4-B19B-2198DAE56CCE}" srcOrd="0" destOrd="0" presId="urn:microsoft.com/office/officeart/2005/8/layout/hierarchy2"/>
    <dgm:cxn modelId="{5DAF110D-333E-4ACA-8810-67D4C342DCFA}" type="presParOf" srcId="{2DE7A8F5-D3FC-4D0C-92F6-F8F1AE673EFD}" destId="{F3A27B14-AD27-4F48-ABA5-85AD56052C9B}" srcOrd="1" destOrd="0" presId="urn:microsoft.com/office/officeart/2005/8/layout/hierarchy2"/>
    <dgm:cxn modelId="{85B19E01-7B24-4B78-A99D-EC3AA121A99A}" type="presParOf" srcId="{72907926-0306-44EF-B512-27E3F1E5D2E9}" destId="{2EDEF88B-26AA-430A-8B73-3CA70695C993}" srcOrd="8" destOrd="0" presId="urn:microsoft.com/office/officeart/2005/8/layout/hierarchy2"/>
    <dgm:cxn modelId="{7A295FAC-42F0-44F1-A968-5CBA03845913}" type="presParOf" srcId="{2EDEF88B-26AA-430A-8B73-3CA70695C993}" destId="{A0231CA7-2F55-4983-8343-D8D4C14D80CE}" srcOrd="0" destOrd="0" presId="urn:microsoft.com/office/officeart/2005/8/layout/hierarchy2"/>
    <dgm:cxn modelId="{6A09E51D-C9F3-410D-9334-61D6B11614C1}" type="presParOf" srcId="{72907926-0306-44EF-B512-27E3F1E5D2E9}" destId="{66DBD844-2B5D-4AA9-99A0-4560DA7A7587}" srcOrd="9" destOrd="0" presId="urn:microsoft.com/office/officeart/2005/8/layout/hierarchy2"/>
    <dgm:cxn modelId="{DCE85333-251C-45F2-AA17-38D45FB8C244}" type="presParOf" srcId="{66DBD844-2B5D-4AA9-99A0-4560DA7A7587}" destId="{257D0C14-D170-4F80-8F11-04F4BEC998F9}" srcOrd="0" destOrd="0" presId="urn:microsoft.com/office/officeart/2005/8/layout/hierarchy2"/>
    <dgm:cxn modelId="{9FCB1811-9338-4A7C-9BC8-81780526E162}" type="presParOf" srcId="{66DBD844-2B5D-4AA9-99A0-4560DA7A7587}" destId="{2EF0597A-972B-494B-96F9-7E37ACEF52F7}" srcOrd="1" destOrd="0" presId="urn:microsoft.com/office/officeart/2005/8/layout/hierarchy2"/>
    <dgm:cxn modelId="{F67DCF92-8F47-4B90-8B7C-434E76B591BD}" type="presParOf" srcId="{72907926-0306-44EF-B512-27E3F1E5D2E9}" destId="{6A6CB3F1-59B3-48C1-A8C3-FD5124DBCC5D}" srcOrd="10" destOrd="0" presId="urn:microsoft.com/office/officeart/2005/8/layout/hierarchy2"/>
    <dgm:cxn modelId="{9D820ACC-45FC-49FF-AA67-3698B86E9EA0}" type="presParOf" srcId="{6A6CB3F1-59B3-48C1-A8C3-FD5124DBCC5D}" destId="{A9289385-E2FC-48B1-A061-D24FC8D6C89C}" srcOrd="0" destOrd="0" presId="urn:microsoft.com/office/officeart/2005/8/layout/hierarchy2"/>
    <dgm:cxn modelId="{7410D97A-E4C8-4128-A594-18A8E3CB3067}" type="presParOf" srcId="{72907926-0306-44EF-B512-27E3F1E5D2E9}" destId="{5DB43893-B505-46A7-B9D7-EB28C3A26264}" srcOrd="11" destOrd="0" presId="urn:microsoft.com/office/officeart/2005/8/layout/hierarchy2"/>
    <dgm:cxn modelId="{6047211B-C3FE-4B23-B4D5-E79C95667EA7}" type="presParOf" srcId="{5DB43893-B505-46A7-B9D7-EB28C3A26264}" destId="{73C569F1-077B-4604-8DDB-C51F0DF3389A}" srcOrd="0" destOrd="0" presId="urn:microsoft.com/office/officeart/2005/8/layout/hierarchy2"/>
    <dgm:cxn modelId="{4BC19088-C9A6-4D01-9BF7-9A4DB1EFC50C}" type="presParOf" srcId="{5DB43893-B505-46A7-B9D7-EB28C3A26264}" destId="{D112228B-3C5C-4DF7-B7DD-AD54E45E59C5}" srcOrd="1" destOrd="0" presId="urn:microsoft.com/office/officeart/2005/8/layout/hierarchy2"/>
    <dgm:cxn modelId="{735AB60B-9EA2-41D1-A417-0EB6A422A905}" type="presParOf" srcId="{72907926-0306-44EF-B512-27E3F1E5D2E9}" destId="{99DDFC06-DE30-4151-903A-48A112C11661}" srcOrd="12" destOrd="0" presId="urn:microsoft.com/office/officeart/2005/8/layout/hierarchy2"/>
    <dgm:cxn modelId="{29CF4666-B5F2-41E0-8792-35C9EF16313C}" type="presParOf" srcId="{99DDFC06-DE30-4151-903A-48A112C11661}" destId="{D1E1606F-5BDC-4B32-91C4-2B564F9D0436}" srcOrd="0" destOrd="0" presId="urn:microsoft.com/office/officeart/2005/8/layout/hierarchy2"/>
    <dgm:cxn modelId="{693365BF-E351-4E8F-86A2-C01AE54EC88E}" type="presParOf" srcId="{72907926-0306-44EF-B512-27E3F1E5D2E9}" destId="{BA7AA3E2-B9FB-4102-A730-20CE9EE6C922}" srcOrd="13" destOrd="0" presId="urn:microsoft.com/office/officeart/2005/8/layout/hierarchy2"/>
    <dgm:cxn modelId="{770C0C2F-B3CA-43C1-97CA-F29BC9ACECBC}" type="presParOf" srcId="{BA7AA3E2-B9FB-4102-A730-20CE9EE6C922}" destId="{68C7AFF2-1E92-4BCE-9961-5DC483783C80}" srcOrd="0" destOrd="0" presId="urn:microsoft.com/office/officeart/2005/8/layout/hierarchy2"/>
    <dgm:cxn modelId="{6E2FA67C-3084-4A0C-B7E2-2DF88BE1F931}" type="presParOf" srcId="{BA7AA3E2-B9FB-4102-A730-20CE9EE6C922}" destId="{6E9A39E2-BE4A-4ACB-8117-EFD17267E175}" srcOrd="1" destOrd="0" presId="urn:microsoft.com/office/officeart/2005/8/layout/hierarchy2"/>
    <dgm:cxn modelId="{463793AA-C726-4409-B40D-F5B1A42EA564}" type="presParOf" srcId="{72907926-0306-44EF-B512-27E3F1E5D2E9}" destId="{EFF05325-DE02-4EF4-9CC0-6DE34FDA745B}" srcOrd="14" destOrd="0" presId="urn:microsoft.com/office/officeart/2005/8/layout/hierarchy2"/>
    <dgm:cxn modelId="{2D84015A-0A2C-4D31-B716-1A6B54EDD112}" type="presParOf" srcId="{EFF05325-DE02-4EF4-9CC0-6DE34FDA745B}" destId="{52272FC6-25D5-47CB-97F8-188AAB2EC292}" srcOrd="0" destOrd="0" presId="urn:microsoft.com/office/officeart/2005/8/layout/hierarchy2"/>
    <dgm:cxn modelId="{8B344A05-C323-4258-8FC5-FAB0B128797B}" type="presParOf" srcId="{72907926-0306-44EF-B512-27E3F1E5D2E9}" destId="{01BA16B3-AD4F-4F11-9DEB-420BA89E4D42}" srcOrd="15" destOrd="0" presId="urn:microsoft.com/office/officeart/2005/8/layout/hierarchy2"/>
    <dgm:cxn modelId="{E568952B-65BB-465C-BD8D-0B4F93C41DE9}" type="presParOf" srcId="{01BA16B3-AD4F-4F11-9DEB-420BA89E4D42}" destId="{90206A6B-343C-4CF3-9EDF-4FD43BC655B1}" srcOrd="0" destOrd="0" presId="urn:microsoft.com/office/officeart/2005/8/layout/hierarchy2"/>
    <dgm:cxn modelId="{4321A0B9-B937-47AB-8169-CD7C330B5AD1}" type="presParOf" srcId="{01BA16B3-AD4F-4F11-9DEB-420BA89E4D42}" destId="{4AFB30E6-1AE8-4C21-B48E-35100FBA941D}" srcOrd="1" destOrd="0" presId="urn:microsoft.com/office/officeart/2005/8/layout/hierarchy2"/>
    <dgm:cxn modelId="{B51B6C48-1C3D-41EC-8F13-A99D711AC47B}" type="presParOf" srcId="{7275F913-E609-4821-8518-4A0EF0D19918}" destId="{43EB1F79-5152-48CC-93F7-4DA462B886F4}" srcOrd="2" destOrd="0" presId="urn:microsoft.com/office/officeart/2005/8/layout/hierarchy2"/>
    <dgm:cxn modelId="{CF7618A6-B38B-432D-8BA3-F0F897E06769}" type="presParOf" srcId="{43EB1F79-5152-48CC-93F7-4DA462B886F4}" destId="{646D0E1F-F4FD-40C4-9044-C9F20E334A89}" srcOrd="0" destOrd="0" presId="urn:microsoft.com/office/officeart/2005/8/layout/hierarchy2"/>
    <dgm:cxn modelId="{689D4D71-4136-4559-B792-60BCCC749C58}" type="presParOf" srcId="{7275F913-E609-4821-8518-4A0EF0D19918}" destId="{CEB60BA2-F176-480A-AC79-9A0E3B0BF3C6}" srcOrd="3" destOrd="0" presId="urn:microsoft.com/office/officeart/2005/8/layout/hierarchy2"/>
    <dgm:cxn modelId="{1FBE9699-1831-4C27-A964-4C73D6A81449}" type="presParOf" srcId="{CEB60BA2-F176-480A-AC79-9A0E3B0BF3C6}" destId="{C40D21E0-BDAF-40C9-805D-9333795535F0}" srcOrd="0" destOrd="0" presId="urn:microsoft.com/office/officeart/2005/8/layout/hierarchy2"/>
    <dgm:cxn modelId="{6F2077A4-BB44-4159-A1E0-EAB88C5ED193}" type="presParOf" srcId="{CEB60BA2-F176-480A-AC79-9A0E3B0BF3C6}" destId="{F61D2489-1A9E-41E6-AE6B-F9CB3D6F97E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9F5F25-3CE1-4F35-B4F1-88AFADE6366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D696F2-8872-4FEF-BDF7-01ED6B70E333}" type="pres">
      <dgm:prSet presAssocID="{EB9F5F25-3CE1-4F35-B4F1-88AFADE6366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E84B3E50-BDD8-459E-AB9B-E619F65E255E}" type="presOf" srcId="{EB9F5F25-3CE1-4F35-B4F1-88AFADE63664}" destId="{5FD696F2-8872-4FEF-BDF7-01ED6B70E333}" srcOrd="0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9F5F25-3CE1-4F35-B4F1-88AFADE6366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D696F2-8872-4FEF-BDF7-01ED6B70E333}" type="pres">
      <dgm:prSet presAssocID="{EB9F5F25-3CE1-4F35-B4F1-88AFADE6366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E9FB97B3-6BE8-42D6-9D2D-C33BE7D9EB88}" type="presOf" srcId="{EB9F5F25-3CE1-4F35-B4F1-88AFADE63664}" destId="{5FD696F2-8872-4FEF-BDF7-01ED6B70E333}" srcOrd="0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9F5F25-3CE1-4F35-B4F1-88AFADE6366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D696F2-8872-4FEF-BDF7-01ED6B70E333}" type="pres">
      <dgm:prSet presAssocID="{EB9F5F25-3CE1-4F35-B4F1-88AFADE6366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695CC69B-4A05-4AD6-90DA-DE6CB9D92279}" type="presOf" srcId="{EB9F5F25-3CE1-4F35-B4F1-88AFADE63664}" destId="{5FD696F2-8872-4FEF-BDF7-01ED6B70E333}" srcOrd="0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AB11A58-80ED-4956-BBA4-98025B2B4C35}">
      <dsp:nvSpPr>
        <dsp:cNvPr id="0" name=""/>
        <dsp:cNvSpPr/>
      </dsp:nvSpPr>
      <dsp:spPr>
        <a:xfrm>
          <a:off x="380996" y="3294001"/>
          <a:ext cx="2884637" cy="756888"/>
        </a:xfrm>
        <a:prstGeom prst="roundRect">
          <a:avLst>
            <a:gd name="adj" fmla="val 10000"/>
          </a:avLst>
        </a:prstGeom>
        <a:solidFill>
          <a:srgbClr val="ECB59A"/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музыкотерапия</a:t>
          </a:r>
          <a:endParaRPr lang="ru-RU" sz="3200" b="1" kern="1200" dirty="0"/>
        </a:p>
      </dsp:txBody>
      <dsp:txXfrm>
        <a:off x="380996" y="3294001"/>
        <a:ext cx="2884637" cy="756888"/>
      </dsp:txXfrm>
    </dsp:sp>
    <dsp:sp modelId="{51C8FA01-9EEB-4E05-8112-E7394AEB5993}">
      <dsp:nvSpPr>
        <dsp:cNvPr id="0" name=""/>
        <dsp:cNvSpPr/>
      </dsp:nvSpPr>
      <dsp:spPr>
        <a:xfrm rot="19655007">
          <a:off x="3187149" y="3392511"/>
          <a:ext cx="1007333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07333" y="99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9655007">
        <a:off x="3665632" y="3377261"/>
        <a:ext cx="50366" cy="50366"/>
      </dsp:txXfrm>
    </dsp:sp>
    <dsp:sp modelId="{76593F80-3F74-43EE-A6FC-801D60B75373}">
      <dsp:nvSpPr>
        <dsp:cNvPr id="0" name=""/>
        <dsp:cNvSpPr/>
      </dsp:nvSpPr>
      <dsp:spPr>
        <a:xfrm>
          <a:off x="4115997" y="2753999"/>
          <a:ext cx="1961248" cy="756888"/>
        </a:xfrm>
        <a:prstGeom prst="roundRect">
          <a:avLst>
            <a:gd name="adj" fmla="val 10000"/>
          </a:avLst>
        </a:prstGeom>
        <a:solidFill>
          <a:srgbClr val="ECB59A"/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активная</a:t>
          </a:r>
          <a:endParaRPr lang="ru-RU" sz="2800" b="1" kern="1200" dirty="0"/>
        </a:p>
      </dsp:txBody>
      <dsp:txXfrm>
        <a:off x="4115997" y="2753999"/>
        <a:ext cx="1961248" cy="756888"/>
      </dsp:txXfrm>
    </dsp:sp>
    <dsp:sp modelId="{71A3B589-870E-4F98-8C8D-7088EB254257}">
      <dsp:nvSpPr>
        <dsp:cNvPr id="0" name=""/>
        <dsp:cNvSpPr/>
      </dsp:nvSpPr>
      <dsp:spPr>
        <a:xfrm rot="18169608">
          <a:off x="5366133" y="1817510"/>
          <a:ext cx="310598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3105985" y="99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8169608">
        <a:off x="6841476" y="1749793"/>
        <a:ext cx="155299" cy="155299"/>
      </dsp:txXfrm>
    </dsp:sp>
    <dsp:sp modelId="{D8BEFA5F-8852-45D4-941D-426874BAD02D}">
      <dsp:nvSpPr>
        <dsp:cNvPr id="0" name=""/>
        <dsp:cNvSpPr/>
      </dsp:nvSpPr>
      <dsp:spPr>
        <a:xfrm>
          <a:off x="7761005" y="143998"/>
          <a:ext cx="2927159" cy="756888"/>
        </a:xfrm>
        <a:prstGeom prst="roundRect">
          <a:avLst>
            <a:gd name="adj" fmla="val 10000"/>
          </a:avLst>
        </a:prstGeom>
        <a:solidFill>
          <a:srgbClr val="ECB59A"/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/>
            <a:t>кинезитерапия</a:t>
          </a:r>
          <a:endParaRPr lang="ru-RU" sz="2800" b="1" kern="1200" dirty="0"/>
        </a:p>
      </dsp:txBody>
      <dsp:txXfrm>
        <a:off x="7761005" y="143998"/>
        <a:ext cx="2927159" cy="756888"/>
      </dsp:txXfrm>
    </dsp:sp>
    <dsp:sp modelId="{FE01667E-D47E-467F-A9A9-DDA5EDA7E906}">
      <dsp:nvSpPr>
        <dsp:cNvPr id="0" name=""/>
        <dsp:cNvSpPr/>
      </dsp:nvSpPr>
      <dsp:spPr>
        <a:xfrm rot="19260708">
          <a:off x="5758644" y="2222509"/>
          <a:ext cx="2860958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2860958" y="99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9260708">
        <a:off x="7117599" y="2160918"/>
        <a:ext cx="143047" cy="143047"/>
      </dsp:txXfrm>
    </dsp:sp>
    <dsp:sp modelId="{C98FBB80-B4C0-42F6-AF45-FA529D601030}">
      <dsp:nvSpPr>
        <dsp:cNvPr id="0" name=""/>
        <dsp:cNvSpPr/>
      </dsp:nvSpPr>
      <dsp:spPr>
        <a:xfrm>
          <a:off x="8300999" y="953997"/>
          <a:ext cx="2927159" cy="756888"/>
        </a:xfrm>
        <a:prstGeom prst="roundRect">
          <a:avLst>
            <a:gd name="adj" fmla="val 10000"/>
          </a:avLst>
        </a:prstGeom>
        <a:solidFill>
          <a:srgbClr val="ECB59A"/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/>
            <a:t>вокалотерапия</a:t>
          </a:r>
          <a:endParaRPr lang="ru-RU" sz="2800" b="1" kern="1200" dirty="0"/>
        </a:p>
      </dsp:txBody>
      <dsp:txXfrm>
        <a:off x="8300999" y="953997"/>
        <a:ext cx="2927159" cy="756888"/>
      </dsp:txXfrm>
    </dsp:sp>
    <dsp:sp modelId="{C903C63F-B20F-46B4-9BEB-247E7803DD2B}">
      <dsp:nvSpPr>
        <dsp:cNvPr id="0" name=""/>
        <dsp:cNvSpPr/>
      </dsp:nvSpPr>
      <dsp:spPr>
        <a:xfrm rot="20380925">
          <a:off x="5988548" y="2627509"/>
          <a:ext cx="285115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2851150" y="99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20380925">
        <a:off x="7342844" y="2566163"/>
        <a:ext cx="142557" cy="142557"/>
      </dsp:txXfrm>
    </dsp:sp>
    <dsp:sp modelId="{AAEE5BAB-0ADE-443F-AF65-F88124FF2027}">
      <dsp:nvSpPr>
        <dsp:cNvPr id="0" name=""/>
        <dsp:cNvSpPr/>
      </dsp:nvSpPr>
      <dsp:spPr>
        <a:xfrm>
          <a:off x="8751000" y="1763997"/>
          <a:ext cx="2848609" cy="756888"/>
        </a:xfrm>
        <a:prstGeom prst="roundRect">
          <a:avLst>
            <a:gd name="adj" fmla="val 10000"/>
          </a:avLst>
        </a:prstGeom>
        <a:solidFill>
          <a:srgbClr val="ECB59A"/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/>
            <a:t>танцетерапия</a:t>
          </a:r>
          <a:endParaRPr lang="ru-RU" sz="2800" b="1" kern="1200" dirty="0"/>
        </a:p>
      </dsp:txBody>
      <dsp:txXfrm>
        <a:off x="8751000" y="1763997"/>
        <a:ext cx="2848609" cy="756888"/>
      </dsp:txXfrm>
    </dsp:sp>
    <dsp:sp modelId="{6F4C94B1-6BE5-43C1-B553-8A2BE83CF711}">
      <dsp:nvSpPr>
        <dsp:cNvPr id="0" name=""/>
        <dsp:cNvSpPr/>
      </dsp:nvSpPr>
      <dsp:spPr>
        <a:xfrm rot="21440015">
          <a:off x="6075676" y="3055011"/>
          <a:ext cx="2901887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2901887" y="99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21440015">
        <a:off x="7454072" y="2992397"/>
        <a:ext cx="145094" cy="145094"/>
      </dsp:txXfrm>
    </dsp:sp>
    <dsp:sp modelId="{4E9EB2BB-D658-4BE4-B19B-2198DAE56CCE}">
      <dsp:nvSpPr>
        <dsp:cNvPr id="0" name=""/>
        <dsp:cNvSpPr/>
      </dsp:nvSpPr>
      <dsp:spPr>
        <a:xfrm>
          <a:off x="8975992" y="2619000"/>
          <a:ext cx="2769681" cy="756888"/>
        </a:xfrm>
        <a:prstGeom prst="roundRect">
          <a:avLst>
            <a:gd name="adj" fmla="val 10000"/>
          </a:avLst>
        </a:prstGeom>
        <a:solidFill>
          <a:srgbClr val="ECB59A"/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/>
            <a:t>логоритмика</a:t>
          </a:r>
          <a:endParaRPr lang="ru-RU" sz="2800" b="1" kern="1200" dirty="0"/>
        </a:p>
      </dsp:txBody>
      <dsp:txXfrm>
        <a:off x="8975992" y="2619000"/>
        <a:ext cx="2769681" cy="756888"/>
      </dsp:txXfrm>
    </dsp:sp>
    <dsp:sp modelId="{2EDEF88B-26AA-430A-8B73-3CA70695C993}">
      <dsp:nvSpPr>
        <dsp:cNvPr id="0" name=""/>
        <dsp:cNvSpPr/>
      </dsp:nvSpPr>
      <dsp:spPr>
        <a:xfrm rot="812676">
          <a:off x="6034496" y="3482509"/>
          <a:ext cx="307425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3074256" y="99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812676">
        <a:off x="7494768" y="3415585"/>
        <a:ext cx="153712" cy="153712"/>
      </dsp:txXfrm>
    </dsp:sp>
    <dsp:sp modelId="{257D0C14-D170-4F80-8F11-04F4BEC998F9}">
      <dsp:nvSpPr>
        <dsp:cNvPr id="0" name=""/>
        <dsp:cNvSpPr/>
      </dsp:nvSpPr>
      <dsp:spPr>
        <a:xfrm>
          <a:off x="9066002" y="3473997"/>
          <a:ext cx="2770074" cy="756888"/>
        </a:xfrm>
        <a:prstGeom prst="roundRect">
          <a:avLst>
            <a:gd name="adj" fmla="val 10000"/>
          </a:avLst>
        </a:prstGeom>
        <a:solidFill>
          <a:srgbClr val="ECB59A"/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/>
            <a:t>игротерапия</a:t>
          </a:r>
          <a:endParaRPr lang="ru-RU" sz="2800" b="1" kern="1200" dirty="0"/>
        </a:p>
      </dsp:txBody>
      <dsp:txXfrm>
        <a:off x="9066002" y="3473997"/>
        <a:ext cx="2770074" cy="756888"/>
      </dsp:txXfrm>
    </dsp:sp>
    <dsp:sp modelId="{6A6CB3F1-59B3-48C1-A8C3-FD5124DBCC5D}">
      <dsp:nvSpPr>
        <dsp:cNvPr id="0" name=""/>
        <dsp:cNvSpPr/>
      </dsp:nvSpPr>
      <dsp:spPr>
        <a:xfrm rot="1711017">
          <a:off x="5877123" y="3910011"/>
          <a:ext cx="3298993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3298993" y="99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711017">
        <a:off x="7444145" y="3837469"/>
        <a:ext cx="164949" cy="164949"/>
      </dsp:txXfrm>
    </dsp:sp>
    <dsp:sp modelId="{73C569F1-077B-4604-8DDB-C51F0DF3389A}">
      <dsp:nvSpPr>
        <dsp:cNvPr id="0" name=""/>
        <dsp:cNvSpPr/>
      </dsp:nvSpPr>
      <dsp:spPr>
        <a:xfrm>
          <a:off x="8975992" y="4329000"/>
          <a:ext cx="2770074" cy="756888"/>
        </a:xfrm>
        <a:prstGeom prst="roundRect">
          <a:avLst>
            <a:gd name="adj" fmla="val 10000"/>
          </a:avLst>
        </a:prstGeom>
        <a:solidFill>
          <a:srgbClr val="ECB59A"/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коммуникативная терапия</a:t>
          </a:r>
          <a:endParaRPr lang="ru-RU" sz="2400" b="1" kern="1200" dirty="0"/>
        </a:p>
      </dsp:txBody>
      <dsp:txXfrm>
        <a:off x="8975992" y="4329000"/>
        <a:ext cx="2770074" cy="756888"/>
      </dsp:txXfrm>
    </dsp:sp>
    <dsp:sp modelId="{99DDFC06-DE30-4151-903A-48A112C11661}">
      <dsp:nvSpPr>
        <dsp:cNvPr id="0" name=""/>
        <dsp:cNvSpPr/>
      </dsp:nvSpPr>
      <dsp:spPr>
        <a:xfrm rot="2562558">
          <a:off x="5610999" y="4315010"/>
          <a:ext cx="3516253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3516253" y="99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2562558">
        <a:off x="7281220" y="4237037"/>
        <a:ext cx="175812" cy="175812"/>
      </dsp:txXfrm>
    </dsp:sp>
    <dsp:sp modelId="{68C7AFF2-1E92-4BCE-9961-5DC483783C80}">
      <dsp:nvSpPr>
        <dsp:cNvPr id="0" name=""/>
        <dsp:cNvSpPr/>
      </dsp:nvSpPr>
      <dsp:spPr>
        <a:xfrm>
          <a:off x="8661006" y="5138999"/>
          <a:ext cx="2770074" cy="756888"/>
        </a:xfrm>
        <a:prstGeom prst="roundRect">
          <a:avLst>
            <a:gd name="adj" fmla="val 10000"/>
          </a:avLst>
        </a:prstGeom>
        <a:solidFill>
          <a:srgbClr val="ECB59A"/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музыкально-дидактические игры</a:t>
          </a:r>
          <a:endParaRPr lang="ru-RU" sz="1900" b="1" kern="1200" dirty="0"/>
        </a:p>
      </dsp:txBody>
      <dsp:txXfrm>
        <a:off x="8661006" y="5138999"/>
        <a:ext cx="2770074" cy="756888"/>
      </dsp:txXfrm>
    </dsp:sp>
    <dsp:sp modelId="{EFF05325-DE02-4EF4-9CC0-6DE34FDA745B}">
      <dsp:nvSpPr>
        <dsp:cNvPr id="0" name=""/>
        <dsp:cNvSpPr/>
      </dsp:nvSpPr>
      <dsp:spPr>
        <a:xfrm rot="3375797">
          <a:off x="5223127" y="4720010"/>
          <a:ext cx="3841998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3841998" y="99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3375797">
        <a:off x="7048076" y="4633893"/>
        <a:ext cx="192099" cy="192099"/>
      </dsp:txXfrm>
    </dsp:sp>
    <dsp:sp modelId="{90206A6B-343C-4CF3-9EDF-4FD43BC655B1}">
      <dsp:nvSpPr>
        <dsp:cNvPr id="0" name=""/>
        <dsp:cNvSpPr/>
      </dsp:nvSpPr>
      <dsp:spPr>
        <a:xfrm>
          <a:off x="8211005" y="5948999"/>
          <a:ext cx="2788921" cy="756888"/>
        </a:xfrm>
        <a:prstGeom prst="roundRect">
          <a:avLst>
            <a:gd name="adj" fmla="val 10000"/>
          </a:avLst>
        </a:prstGeom>
        <a:solidFill>
          <a:srgbClr val="ECB59A"/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игра на музыкальных инструментах</a:t>
          </a:r>
          <a:endParaRPr lang="ru-RU" sz="1900" b="1" kern="1200" dirty="0"/>
        </a:p>
      </dsp:txBody>
      <dsp:txXfrm>
        <a:off x="8211005" y="5948999"/>
        <a:ext cx="2788921" cy="756888"/>
      </dsp:txXfrm>
    </dsp:sp>
    <dsp:sp modelId="{43EB1F79-5152-48CC-93F7-4DA462B886F4}">
      <dsp:nvSpPr>
        <dsp:cNvPr id="0" name=""/>
        <dsp:cNvSpPr/>
      </dsp:nvSpPr>
      <dsp:spPr>
        <a:xfrm rot="2944614">
          <a:off x="3010706" y="4220906"/>
          <a:ext cx="147803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478036" y="99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944614">
        <a:off x="3712773" y="4193888"/>
        <a:ext cx="73901" cy="73901"/>
      </dsp:txXfrm>
    </dsp:sp>
    <dsp:sp modelId="{C40D21E0-BDAF-40C9-805D-9333795535F0}">
      <dsp:nvSpPr>
        <dsp:cNvPr id="0" name=""/>
        <dsp:cNvSpPr/>
      </dsp:nvSpPr>
      <dsp:spPr>
        <a:xfrm>
          <a:off x="4233815" y="4410790"/>
          <a:ext cx="1909144" cy="756888"/>
        </a:xfrm>
        <a:prstGeom prst="roundRect">
          <a:avLst>
            <a:gd name="adj" fmla="val 10000"/>
          </a:avLst>
        </a:prstGeom>
        <a:solidFill>
          <a:srgbClr val="ECB59A"/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пассивная</a:t>
          </a:r>
          <a:endParaRPr lang="ru-RU" sz="2800" b="1" kern="1200" dirty="0"/>
        </a:p>
      </dsp:txBody>
      <dsp:txXfrm>
        <a:off x="4233815" y="4410790"/>
        <a:ext cx="1909144" cy="75688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8133D1-C74B-4BBB-8AC3-59F431F3F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F856729-3604-4189-AFF3-17D15D34D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E5DC07E-B856-47BD-BB44-D9DD6A7E9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AAB6-34A4-4FF6-98E0-84D88E8BBF0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6811283-AF32-4885-88E8-70DD4982D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759BB1-9EAD-45D5-914E-461A8FF5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0DDD-EAA1-4E1B-9752-112BD2144C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13291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B82D88-3EF2-4CFE-9826-E72F2CCF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03" y="99000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A478467-D6A4-4888-A0F6-0A50FFB2808C}"/>
              </a:ext>
            </a:extLst>
          </p:cNvPr>
          <p:cNvSpPr/>
          <p:nvPr userDrawn="1"/>
        </p:nvSpPr>
        <p:spPr>
          <a:xfrm>
            <a:off x="0" y="1629000"/>
            <a:ext cx="12192000" cy="13255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744F0124-1ECE-4873-A64F-812509AA9C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63525"/>
            <a:ext cx="10515600" cy="9461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="" xmlns:a16="http://schemas.microsoft.com/office/drawing/2014/main" id="{B0D3B3E7-EABF-485E-8742-9F2C0C4A2B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29000"/>
            <a:ext cx="10507883" cy="2475000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27031740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CCA864DD-A6A2-488E-AEC9-E130A0877D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1184"/>
            <a:ext cx="243720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Рисунок 2">
            <a:extLst>
              <a:ext uri="{FF2B5EF4-FFF2-40B4-BE49-F238E27FC236}">
                <a16:creationId xmlns="" xmlns:a16="http://schemas.microsoft.com/office/drawing/2014/main" id="{80102E0D-A8AA-4919-9585-229E13A5A8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57581" y="3420000"/>
            <a:ext cx="243720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2">
            <a:extLst>
              <a:ext uri="{FF2B5EF4-FFF2-40B4-BE49-F238E27FC236}">
                <a16:creationId xmlns="" xmlns:a16="http://schemas.microsoft.com/office/drawing/2014/main" id="{219D3523-1704-4342-A2B5-D66428D14BB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04726" y="3420000"/>
            <a:ext cx="243720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2">
            <a:extLst>
              <a:ext uri="{FF2B5EF4-FFF2-40B4-BE49-F238E27FC236}">
                <a16:creationId xmlns="" xmlns:a16="http://schemas.microsoft.com/office/drawing/2014/main" id="{D91506BE-0FFA-4607-90D4-6D03627ED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50482" y="3420000"/>
            <a:ext cx="243720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2">
            <a:extLst>
              <a:ext uri="{FF2B5EF4-FFF2-40B4-BE49-F238E27FC236}">
                <a16:creationId xmlns="" xmlns:a16="http://schemas.microsoft.com/office/drawing/2014/main" id="{6B89AA82-F314-4295-9A64-81D213CB60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02810" y="3420000"/>
            <a:ext cx="2383937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2">
            <a:extLst>
              <a:ext uri="{FF2B5EF4-FFF2-40B4-BE49-F238E27FC236}">
                <a16:creationId xmlns="" xmlns:a16="http://schemas.microsoft.com/office/drawing/2014/main" id="{6D8A02E8-835A-46E4-9F38-D291E959D5C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6799" y="-1184"/>
            <a:ext cx="2437200" cy="3421184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Рисунок 2">
            <a:extLst>
              <a:ext uri="{FF2B5EF4-FFF2-40B4-BE49-F238E27FC236}">
                <a16:creationId xmlns="" xmlns:a16="http://schemas.microsoft.com/office/drawing/2014/main" id="{5E1C26CE-3015-419F-A1B2-C6418810C9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91563" y="-1184"/>
            <a:ext cx="2383937" cy="3421184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77175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2">
            <a:extLst>
              <a:ext uri="{FF2B5EF4-FFF2-40B4-BE49-F238E27FC236}">
                <a16:creationId xmlns="" xmlns:a16="http://schemas.microsoft.com/office/drawing/2014/main" id="{75554382-6477-4F19-BE5F-0C31DA74FA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34201" y="1368000"/>
            <a:ext cx="2719750" cy="5499000"/>
          </a:xfrm>
          <a:solidFill>
            <a:schemeClr val="accent3"/>
          </a:solidFill>
        </p:spPr>
        <p:txBody>
          <a:bodyPr/>
          <a:lstStyle/>
          <a:p>
            <a:endParaRPr lang="ru-RU"/>
          </a:p>
        </p:txBody>
      </p:sp>
      <p:sp>
        <p:nvSpPr>
          <p:cNvPr id="5" name="Рисунок 2">
            <a:extLst>
              <a:ext uri="{FF2B5EF4-FFF2-40B4-BE49-F238E27FC236}">
                <a16:creationId xmlns="" xmlns:a16="http://schemas.microsoft.com/office/drawing/2014/main" id="{B7DFE74F-975C-4326-A296-61771DE33C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21975" y="1368000"/>
            <a:ext cx="2496001" cy="5499000"/>
          </a:xfrm>
          <a:solidFill>
            <a:schemeClr val="accent1"/>
          </a:solidFill>
        </p:spPr>
        <p:txBody>
          <a:bodyPr/>
          <a:lstStyle/>
          <a:p>
            <a:endParaRPr lang="ru-RU"/>
          </a:p>
        </p:txBody>
      </p:sp>
      <p:sp>
        <p:nvSpPr>
          <p:cNvPr id="6" name="Рисунок 2">
            <a:extLst>
              <a:ext uri="{FF2B5EF4-FFF2-40B4-BE49-F238E27FC236}">
                <a16:creationId xmlns="" xmlns:a16="http://schemas.microsoft.com/office/drawing/2014/main" id="{AD65C0D0-19AD-4919-96F6-EDBB609029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09750" y="1368000"/>
            <a:ext cx="2496001" cy="549900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563B9765-5C31-43C0-9B7A-4B99F9630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15" y="369787"/>
            <a:ext cx="337746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1E58AB27-3D93-4838-8490-C911CBAECC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7049" y="2219225"/>
            <a:ext cx="3378138" cy="426898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8584764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B06609-4BCE-4D59-B2A9-230BC2BC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F6571C5-8602-463B-8680-623D16ED4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D92F123-7A08-49C3-A426-F4002BC9A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C6548AF-70F0-42A9-A1DF-9A95BEEA4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AAB6-34A4-4FF6-98E0-84D88E8BBF0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24BD1C4-B9C6-46A9-90B5-598F16EAA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7536D94-7FEA-4015-BC2B-E10C13A18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0DDD-EAA1-4E1B-9752-112BD2144C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03001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9F5709-E365-4C49-89DF-EA48DD197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189F4F5-68B1-4A87-877A-A9DFACFC5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0E8CC67-2B6F-4448-B696-3389AD14C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D337E4-4E5D-4AC1-AD01-51F96FD2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AAB6-34A4-4FF6-98E0-84D88E8BBF0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9DDEF70-79E6-4759-A9EA-F33CFFC2D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E4C6935-EF6E-4A5C-AD40-C74417C0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0DDD-EAA1-4E1B-9752-112BD2144C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2369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5E2859-9593-42B3-8349-3A234C4D4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2120ED3-0A98-4FEB-9636-FB19C0C79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0A12881-D545-421F-8B24-2E7EAD65E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AAB6-34A4-4FF6-98E0-84D88E8BBF0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3AFF368-3F5E-4C5C-9200-24B50A09D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5D50449-8FE1-45AE-829A-348D78B2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0DDD-EAA1-4E1B-9752-112BD2144C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40881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227A66FC-7C8C-4EA8-9D12-AEFD7E8DC5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3D37BEE-7D50-4651-9497-BEC43806B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3E35387-80DD-4418-A2C5-FBA82D43A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AAB6-34A4-4FF6-98E0-84D88E8BBF0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2A4DC9C-F6D1-4C23-B670-0398A2FE2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888AF36-33FC-4DF0-B9AB-AEF92A961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0DDD-EAA1-4E1B-9752-112BD2144C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6196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FB528B-4022-481C-B4C4-547E2E58A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93A88FE-2B8F-4A7F-8115-58A11752B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4120-DDB0-4CD8-A5A7-9CEC2FF4DA8A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962E446-084A-4B5F-8B64-A7A28704E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FB9AD15-C6D5-4FF2-A8FA-F855066B2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0D3B-ABAB-4F8D-9335-B3598A2CBF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4563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96DD80-1B2E-4B80-A78A-8F9BAF273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177EE1C-6D5E-4362-A664-09E8DE85F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02F7EED-CBDD-4B49-8F6F-E6E9C7741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AAB6-34A4-4FF6-98E0-84D88E8BBF0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8BE7433-045C-4C11-890C-3DA237B9B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BD38F0E-1E20-4AA7-AF8D-DD76FE431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0DDD-EAA1-4E1B-9752-112BD2144C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9559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09DE47-355D-46B3-9A72-0504E290A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A65E20F-5751-4510-8740-D98DFFE26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9B51E6E-FF78-489E-AC92-44C20F3DE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AAB6-34A4-4FF6-98E0-84D88E8BBF0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B93A9CD-807B-48BD-A3A8-9F51A5608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53016DC-A905-4AE2-9DF2-2DABEB72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0DDD-EAA1-4E1B-9752-112BD2144C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08588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D75A0E-ACE0-4BA2-8154-C12266EEE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FFC864B-F443-421B-AEC7-BA76B4D383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F639EB0-A5B5-409B-8584-73543E0FA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EEB4F60-0124-4814-BAA1-8F9C15E0C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AAB6-34A4-4FF6-98E0-84D88E8BBF0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09A57C2-7481-4DCA-B086-113A65F38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262EEB6-73CF-4D41-BAD8-6D57F1631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0DDD-EAA1-4E1B-9752-112BD2144C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37005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61C29A-81B3-40B0-A485-71181846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BB724F4-FBAD-4256-8B73-162795379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0D945A9-E50A-4791-8760-5193F93CB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05248FE9-BA59-4237-90BA-8D74EA2C6B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5320A18-79A1-48AA-A4C2-88207D2DD0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C77AE1B-B5DF-4E3E-B8E6-0077BD9A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AAB6-34A4-4FF6-98E0-84D88E8BBF0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459BA3CC-F197-4161-834C-B536C24B1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E872781-E586-41FE-ADEF-D3804119C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0DDD-EAA1-4E1B-9752-112BD2144C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2582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5E0000-9B98-4220-B402-5FB6C77BC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C2CC871-B503-4C55-BB25-CB4E910D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AAB6-34A4-4FF6-98E0-84D88E8BBF0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11B1434-72FD-46BA-A132-E02E96501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4691C1E-E3CD-4959-B6B1-43D3087D2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0DDD-EAA1-4E1B-9752-112BD2144C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24163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0BF6623-A7C3-4C0F-9BE9-BFDCED5BFA34}"/>
              </a:ext>
            </a:extLst>
          </p:cNvPr>
          <p:cNvSpPr/>
          <p:nvPr userDrawn="1"/>
        </p:nvSpPr>
        <p:spPr>
          <a:xfrm>
            <a:off x="0" y="0"/>
            <a:ext cx="12192000" cy="1690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96DD80-1B2E-4B80-A78A-8F9BAF273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177EE1C-6D5E-4362-A664-09E8DE85F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36204514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C032576-F7DC-4D23-8E98-71C3DF8A798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исунок 2">
            <a:extLst>
              <a:ext uri="{FF2B5EF4-FFF2-40B4-BE49-F238E27FC236}">
                <a16:creationId xmlns="" xmlns:a16="http://schemas.microsoft.com/office/drawing/2014/main" id="{77A791A9-2FCA-4BDE-B4A4-54B5BF46BD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51000" y="612000"/>
            <a:ext cx="3059853" cy="56340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84DCF512-3C1F-4F33-85B4-B0060EF5E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75" y="609952"/>
            <a:ext cx="47250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Текст 5">
            <a:extLst>
              <a:ext uri="{FF2B5EF4-FFF2-40B4-BE49-F238E27FC236}">
                <a16:creationId xmlns="" xmlns:a16="http://schemas.microsoft.com/office/drawing/2014/main" id="{826E9E20-A1E4-49C0-95F0-1E8CFBBAA2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6000" y="2324452"/>
            <a:ext cx="4725988" cy="43640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13219344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C032576-F7DC-4D23-8E98-71C3DF8A798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1790B3FF-38BD-4067-99A1-5E1BDEABD0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6000" y="612000"/>
            <a:ext cx="3059853" cy="5634000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7761D9-DFCA-4341-B781-93F9D87D4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000" y="365125"/>
            <a:ext cx="47250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C3D52795-D7A3-40A9-9D88-8E23CBE1B5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05625" y="2079625"/>
            <a:ext cx="4725988" cy="43640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12569328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presentation-creation.ru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EFCBEF-858B-4CFC-8964-402E0D8F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90EB109-D732-43A7-99B3-758B94C4B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C96F20B-C90C-46E3-88D4-6160AFD90F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2AAB6-34A4-4FF6-98E0-84D88E8BBF0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2C56E89-11B1-40CB-8682-45D56948C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97A8F6E-1D48-4B5A-810B-1E3EE55D7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B0DDD-EAA1-4E1B-9752-112BD2144C4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9"/>
            <a:extLst>
              <a:ext uri="{FF2B5EF4-FFF2-40B4-BE49-F238E27FC236}">
                <a16:creationId xmlns="" xmlns:a16="http://schemas.microsoft.com/office/drawing/2014/main" id="{C26C6CDC-454F-4233-967E-C67A6B368D6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344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55" r:id="rId8"/>
    <p:sldLayoutId id="2147483663" r:id="rId9"/>
    <p:sldLayoutId id="2147483664" r:id="rId10"/>
    <p:sldLayoutId id="2147483660" r:id="rId11"/>
    <p:sldLayoutId id="2147483661" r:id="rId12"/>
    <p:sldLayoutId id="2147483656" r:id="rId13"/>
    <p:sldLayoutId id="2147483657" r:id="rId14"/>
    <p:sldLayoutId id="2147483658" r:id="rId15"/>
    <p:sldLayoutId id="2147483659" r:id="rId16"/>
    <p:sldLayoutId id="2147483665" r:id="rId17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E893E3A9-6396-47AA-8648-E22DFF86D681}"/>
              </a:ext>
            </a:extLst>
          </p:cNvPr>
          <p:cNvSpPr txBox="1">
            <a:spLocks/>
          </p:cNvSpPr>
          <p:nvPr/>
        </p:nvSpPr>
        <p:spPr>
          <a:xfrm>
            <a:off x="3216000" y="2484000"/>
            <a:ext cx="4432499" cy="11502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7200" b="1" dirty="0">
              <a:solidFill>
                <a:schemeClr val="tx2"/>
              </a:solidFill>
            </a:endParaRPr>
          </a:p>
        </p:txBody>
      </p:sp>
      <p:sp>
        <p:nvSpPr>
          <p:cNvPr id="11" name="Текст 11">
            <a:extLst>
              <a:ext uri="{FF2B5EF4-FFF2-40B4-BE49-F238E27FC236}">
                <a16:creationId xmlns="" xmlns:a16="http://schemas.microsoft.com/office/drawing/2014/main" id="{2038F74A-EA8F-439E-9748-492716191358}"/>
              </a:ext>
            </a:extLst>
          </p:cNvPr>
          <p:cNvSpPr txBox="1">
            <a:spLocks/>
          </p:cNvSpPr>
          <p:nvPr/>
        </p:nvSpPr>
        <p:spPr>
          <a:xfrm>
            <a:off x="2900998" y="2962629"/>
            <a:ext cx="6975002" cy="17057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81000" y="639000"/>
            <a:ext cx="681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1905">
                  <a:solidFill>
                    <a:srgbClr val="006666"/>
                  </a:solidFill>
                </a:ln>
                <a:solidFill>
                  <a:srgbClr val="00858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РАЗВИТИЕ ЭМОЦИОНАЛЬНО-ТВОРЧЕСКОЙ ЛИЧНОСТИ  И УКРЕПЛЕНИЕ ПСИХОЛОГИЧЕСКОГО ЗДОРОВЬЯ ДОШКОЛЬНИКОВ</a:t>
            </a:r>
          </a:p>
          <a:p>
            <a:pPr algn="ctr"/>
            <a:r>
              <a:rPr lang="ru-RU" sz="2400" b="1" i="1" dirty="0" smtClean="0">
                <a:ln w="1905">
                  <a:solidFill>
                    <a:srgbClr val="006666"/>
                  </a:solidFill>
                </a:ln>
                <a:solidFill>
                  <a:srgbClr val="00858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СРЕДСТВАМИ МУЗЫКОТЕРАПИИ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48000" y="2690336"/>
            <a:ext cx="6096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471"/>
                </a:solidFill>
              </a:rPr>
              <a:t>Из опыта работы музыкального руководителя МБДОУ «Детский сад «Радуга» комбинированного вида» </a:t>
            </a:r>
            <a:r>
              <a:rPr lang="ru-RU" sz="2400" b="1" i="1" dirty="0" err="1" smtClean="0">
                <a:solidFill>
                  <a:srgbClr val="007471"/>
                </a:solidFill>
              </a:rPr>
              <a:t>Рузаевского</a:t>
            </a:r>
            <a:r>
              <a:rPr lang="ru-RU" sz="2400" b="1" i="1" dirty="0" smtClean="0">
                <a:solidFill>
                  <a:srgbClr val="007471"/>
                </a:solidFill>
              </a:rPr>
              <a:t> муниципального района Базаевой Натальи Борисовны 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endParaRPr lang="ru-RU" dirty="0"/>
          </a:p>
        </p:txBody>
      </p:sp>
      <p:pic>
        <p:nvPicPr>
          <p:cNvPr id="12" name="Picture 2" descr="https://img-fotki.yandex.ru/get/906517/200418627.230/0_1be929_16b2bb96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1000" y="4464000"/>
            <a:ext cx="5085000" cy="2034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106949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E893E3A9-6396-47AA-8648-E22DFF86D681}"/>
              </a:ext>
            </a:extLst>
          </p:cNvPr>
          <p:cNvSpPr txBox="1">
            <a:spLocks/>
          </p:cNvSpPr>
          <p:nvPr/>
        </p:nvSpPr>
        <p:spPr>
          <a:xfrm>
            <a:off x="3216000" y="2484000"/>
            <a:ext cx="4432499" cy="11502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7200" b="1" dirty="0">
              <a:solidFill>
                <a:schemeClr val="tx2"/>
              </a:solidFill>
            </a:endParaRPr>
          </a:p>
        </p:txBody>
      </p:sp>
      <p:sp>
        <p:nvSpPr>
          <p:cNvPr id="11" name="Текст 11">
            <a:extLst>
              <a:ext uri="{FF2B5EF4-FFF2-40B4-BE49-F238E27FC236}">
                <a16:creationId xmlns="" xmlns:a16="http://schemas.microsoft.com/office/drawing/2014/main" id="{2038F74A-EA8F-439E-9748-492716191358}"/>
              </a:ext>
            </a:extLst>
          </p:cNvPr>
          <p:cNvSpPr txBox="1">
            <a:spLocks/>
          </p:cNvSpPr>
          <p:nvPr/>
        </p:nvSpPr>
        <p:spPr>
          <a:xfrm>
            <a:off x="2900998" y="2962629"/>
            <a:ext cx="6975002" cy="17057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00" dirty="0">
              <a:solidFill>
                <a:schemeClr val="tx2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297104" y="189000"/>
            <a:ext cx="52486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Метод </a:t>
            </a:r>
            <a:r>
              <a:rPr lang="ru-RU" sz="4000" b="1" dirty="0" err="1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вокалотерапия</a:t>
            </a:r>
            <a:r>
              <a:rPr lang="ru-RU" sz="4000" b="1" dirty="0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1000" y="954000"/>
            <a:ext cx="120810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just"/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способствует зарядке положительными эмоциями,  практически на каждом занятии мы исполняем песни, воспитывающие доброту, чувство товарищества. В ритуале приветствия и прощания используются песни и формулы, способствующие гармонизации внутреннего мира ребенка – «Я хороший – ты хороший», например, «Доброе утро, улыбнись скорее», «С добрым утром солнце, мы тебе рады», «</a:t>
            </a:r>
            <a:r>
              <a:rPr lang="ru-RU" sz="2000" b="1" dirty="0" err="1" smtClean="0">
                <a:solidFill>
                  <a:schemeClr val="accent6">
                    <a:lumMod val="25000"/>
                  </a:schemeClr>
                </a:solidFill>
              </a:rPr>
              <a:t>Я,я,я</a:t>
            </a:r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 -самый умный, </a:t>
            </a:r>
            <a:r>
              <a:rPr lang="ru-RU" sz="2000" b="1" dirty="0" err="1" smtClean="0">
                <a:solidFill>
                  <a:schemeClr val="accent6">
                    <a:lumMod val="25000"/>
                  </a:schemeClr>
                </a:solidFill>
              </a:rPr>
              <a:t>ты,ты</a:t>
            </a:r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, ты -самый умный», «Я люблю вас всех», </a:t>
            </a:r>
            <a:r>
              <a:rPr lang="ru-RU" sz="2000" b="1" dirty="0" err="1" smtClean="0">
                <a:solidFill>
                  <a:schemeClr val="accent6">
                    <a:lumMod val="25000"/>
                  </a:schemeClr>
                </a:solidFill>
              </a:rPr>
              <a:t>валеологические</a:t>
            </a:r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25000"/>
                  </a:schemeClr>
                </a:solidFill>
              </a:rPr>
              <a:t>песни-распевки</a:t>
            </a:r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 (песенки мажорного лада).  Коллективное пение способствует тому, что снижается и устраняется эмоциональная скованность и напряжение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</a:rPr>
              <a:t>. </a:t>
            </a:r>
            <a:endParaRPr lang="ru-RU" sz="20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9" name="Рисунок 8" descr="IMG_679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1000" y="3159000"/>
            <a:ext cx="5211000" cy="3474000"/>
          </a:xfrm>
          <a:prstGeom prst="ellips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12" name="Рисунок 11" descr="IMG_515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46000" y="3069000"/>
            <a:ext cx="4815000" cy="3611250"/>
          </a:xfrm>
          <a:prstGeom prst="ellips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25106949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47AB74A3-871A-4914-BC3D-0FF16B74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00" y="369000"/>
            <a:ext cx="10125000" cy="929048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30000">
                <a:schemeClr val="accent1">
                  <a:lumMod val="8900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3600" b="1" dirty="0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Метод </a:t>
            </a:r>
            <a:r>
              <a:rPr lang="ru-RU" sz="3600" b="1" dirty="0" err="1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хореотерапия</a:t>
            </a:r>
            <a:endParaRPr lang="ru-RU" sz="3600" b="1" dirty="0">
              <a:ln w="11430"/>
              <a:solidFill>
                <a:schemeClr val="accent6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000" y="1494000"/>
            <a:ext cx="5895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совместное пение объединяет детей и доставляет им радость. В хоре прекрасно себя чувствуют стеснительные дети, потому что в группе поющих детей они себя чувствуют уверенней и спокойней.</a:t>
            </a:r>
          </a:p>
          <a:p>
            <a:pPr algn="just"/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«Как звучит», «</a:t>
            </a:r>
            <a:r>
              <a:rPr lang="ru-RU" sz="2000" b="1" dirty="0" err="1" smtClean="0">
                <a:solidFill>
                  <a:schemeClr val="accent6">
                    <a:lumMod val="25000"/>
                  </a:schemeClr>
                </a:solidFill>
              </a:rPr>
              <a:t>Тонирование</a:t>
            </a:r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», «Зёрнышко», «Лес ночной».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dirty="0"/>
          </a:p>
        </p:txBody>
      </p:sp>
      <p:pic>
        <p:nvPicPr>
          <p:cNvPr id="7" name="Рисунок 6" descr="IMG_4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16000" y="189000"/>
            <a:ext cx="4365000" cy="3273750"/>
          </a:xfrm>
          <a:prstGeom prst="hexagon">
            <a:avLst/>
          </a:prstGeom>
          <a:ln w="57150">
            <a:solidFill>
              <a:schemeClr val="accent6">
                <a:lumMod val="25000"/>
              </a:schemeClr>
            </a:solidFill>
          </a:ln>
        </p:spPr>
      </p:pic>
      <p:pic>
        <p:nvPicPr>
          <p:cNvPr id="8" name="Рисунок 7" descr="IMG_46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1000" y="3429000"/>
            <a:ext cx="4349000" cy="3261750"/>
          </a:xfrm>
          <a:prstGeom prst="hexagon">
            <a:avLst/>
          </a:prstGeom>
          <a:ln w="57150">
            <a:solidFill>
              <a:schemeClr val="accent6">
                <a:lumMod val="25000"/>
              </a:schemeClr>
            </a:solidFill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47AB74A3-871A-4914-BC3D-0FF16B74D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30000">
                <a:schemeClr val="accent1">
                  <a:lumMod val="8900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используется </a:t>
            </a:r>
            <a:r>
              <a:rPr lang="ru-RU" sz="2000" b="1" dirty="0">
                <a:solidFill>
                  <a:schemeClr val="accent6">
                    <a:lumMod val="25000"/>
                  </a:schemeClr>
                </a:solidFill>
              </a:rPr>
              <a:t>в работе с детьми в различных видах   деятельности. Танцевальная деятельность  способствует творческой коммуникации, в процессе занятий создается дружеская атмосфера радости свободного </a:t>
            </a:r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движения.</a:t>
            </a:r>
            <a:r>
              <a:rPr lang="ru-RU" sz="2000" b="1" dirty="0">
                <a:solidFill>
                  <a:schemeClr val="accent6">
                    <a:lumMod val="25000"/>
                  </a:schemeClr>
                </a:solidFill>
              </a:rPr>
              <a:t> </a:t>
            </a:r>
            <a:endParaRPr lang="ru-RU" sz="2000" b="1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algn="just" fontAlgn="base"/>
            <a:r>
              <a:rPr lang="ru-RU" sz="2000" b="1" dirty="0" err="1" smtClean="0">
                <a:solidFill>
                  <a:schemeClr val="accent6">
                    <a:lumMod val="25000"/>
                  </a:schemeClr>
                </a:solidFill>
              </a:rPr>
              <a:t>Танцетерапия</a:t>
            </a:r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 помогает педагогу:</a:t>
            </a:r>
            <a:endParaRPr lang="ru-RU" sz="2000" b="1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algn="just" fontAlgn="base"/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- </a:t>
            </a:r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организовать увлекательные физкультминутки для восстановления нормального кровообращения ребенка;</a:t>
            </a:r>
          </a:p>
          <a:p>
            <a:pPr algn="just" fontAlgn="base"/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- дать возможность сбросить накопившуюся усталость за день или неделю</a:t>
            </a:r>
          </a:p>
          <a:p>
            <a:pPr algn="just" fontAlgn="base"/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- развить координацию и пространственные представления ребенка: вправо - влево, вверх - вниз и т. д.;</a:t>
            </a:r>
          </a:p>
          <a:p>
            <a:pPr algn="just" fontAlgn="base"/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- научить детей контролировать свои действия, замедляя и ускоряя их, прерывая и переключая внимание с одного действия на другое;</a:t>
            </a:r>
          </a:p>
          <a:p>
            <a:pPr algn="just" fontAlgn="base"/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- научить общаться с другими детьми и взрослыми без смущения и стеснения;</a:t>
            </a:r>
          </a:p>
          <a:p>
            <a:pPr algn="just" fontAlgn="base"/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- создать для ребенка ситуацию эмоционального комфорта, позитивного самоощущения.</a:t>
            </a:r>
          </a:p>
          <a:p>
            <a:pPr lvl="0" algn="just"/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25000"/>
                  </a:schemeClr>
                </a:solidFill>
              </a:rPr>
              <a:t>  Танцевальные </a:t>
            </a:r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игры-превращения  </a:t>
            </a:r>
            <a:r>
              <a:rPr lang="ru-RU" sz="2000" b="1" dirty="0">
                <a:solidFill>
                  <a:schemeClr val="accent6">
                    <a:lumMod val="25000"/>
                  </a:schemeClr>
                </a:solidFill>
              </a:rPr>
              <a:t> развивают у детей фантазию, воображение, творческие способности («Карнавал животных», «Прекрасные цветы», «Облака</a:t>
            </a:r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», «Снежинки», «Танец пяти движений», «Водоросли», «Цирк», «Бабочка»). </a:t>
            </a:r>
            <a:endParaRPr lang="ru-RU" sz="2000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86000" y="279000"/>
            <a:ext cx="44739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Метод </a:t>
            </a:r>
            <a:r>
              <a:rPr lang="ru-RU" sz="3600" b="1" dirty="0" err="1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танцетерапия</a:t>
            </a:r>
            <a:r>
              <a:rPr lang="ru-RU" sz="3600" b="1" dirty="0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3600" b="1" cap="none" spc="0" dirty="0">
              <a:ln w="11430"/>
              <a:solidFill>
                <a:schemeClr val="accent6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23162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47AB74A3-871A-4914-BC3D-0FF16B74D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30000">
                <a:schemeClr val="accent1">
                  <a:lumMod val="8900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  </a:t>
            </a:r>
            <a:endParaRPr lang="ru-RU" sz="2000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86000" y="639000"/>
            <a:ext cx="44739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Метод </a:t>
            </a:r>
            <a:r>
              <a:rPr lang="ru-RU" sz="3600" b="1" dirty="0" err="1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танцетерапия</a:t>
            </a:r>
            <a:r>
              <a:rPr lang="ru-RU" sz="3600" b="1" dirty="0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3600" b="1" cap="none" spc="0" dirty="0">
              <a:ln w="11430"/>
              <a:solidFill>
                <a:schemeClr val="accent6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00" y="1494000"/>
            <a:ext cx="3974000" cy="2980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6000" y="3768787"/>
            <a:ext cx="3732000" cy="279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03" t="11776" r="9070" b="13410"/>
          <a:stretch/>
        </p:blipFill>
        <p:spPr>
          <a:xfrm>
            <a:off x="6906000" y="1179000"/>
            <a:ext cx="4978275" cy="32051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53" t="21128" r="17519" b="11943"/>
          <a:stretch/>
        </p:blipFill>
        <p:spPr>
          <a:xfrm>
            <a:off x="3261000" y="3294000"/>
            <a:ext cx="4587000" cy="31400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5423162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58" y="99000"/>
            <a:ext cx="3907066" cy="3114702"/>
          </a:xfrm>
          <a:prstGeom prst="hexagon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13911" r="1724" b="8006"/>
          <a:stretch/>
        </p:blipFill>
        <p:spPr>
          <a:xfrm>
            <a:off x="860934" y="3249000"/>
            <a:ext cx="3876292" cy="3487098"/>
          </a:xfrm>
          <a:prstGeom prst="hexagon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941"/>
          <a:stretch/>
        </p:blipFill>
        <p:spPr>
          <a:xfrm>
            <a:off x="3936000" y="1674000"/>
            <a:ext cx="4099170" cy="3244098"/>
          </a:xfrm>
          <a:prstGeom prst="hexagon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000" y="0"/>
            <a:ext cx="4119837" cy="3322118"/>
          </a:xfrm>
          <a:prstGeom prst="hexagon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000" y="3294000"/>
            <a:ext cx="4169840" cy="3420000"/>
          </a:xfrm>
          <a:prstGeom prst="hexagon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25559802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26C4CAAC-8F2B-488A-9075-E5C230F8706B}"/>
              </a:ext>
            </a:extLst>
          </p:cNvPr>
          <p:cNvSpPr/>
          <p:nvPr/>
        </p:nvSpPr>
        <p:spPr>
          <a:xfrm>
            <a:off x="-28040" y="0"/>
            <a:ext cx="12302732" cy="342900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30000">
                <a:schemeClr val="accent1">
                  <a:lumMod val="8900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03FE98B5-9140-49C0-887A-6D94B92458F0}"/>
              </a:ext>
            </a:extLst>
          </p:cNvPr>
          <p:cNvSpPr/>
          <p:nvPr/>
        </p:nvSpPr>
        <p:spPr>
          <a:xfrm>
            <a:off x="574408" y="654997"/>
            <a:ext cx="6096000" cy="132343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000" b="1" dirty="0" err="1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Логоритмика</a:t>
            </a:r>
            <a:endParaRPr lang="ru-RU" sz="8000" b="1" dirty="0">
              <a:ln w="11430"/>
              <a:solidFill>
                <a:schemeClr val="accent6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89" r="23289"/>
          <a:stretch>
            <a:fillRect/>
          </a:stretch>
        </p:blipFill>
        <p:spPr/>
      </p:pic>
      <p:pic>
        <p:nvPicPr>
          <p:cNvPr id="10" name="Рисунок 9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863" r="23863"/>
          <a:stretch>
            <a:fillRect/>
          </a:stretch>
        </p:blipFill>
        <p:spPr/>
      </p:pic>
      <p:pic>
        <p:nvPicPr>
          <p:cNvPr id="14" name="Рисунок 13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51" r="23351"/>
          <a:stretch>
            <a:fillRect/>
          </a:stretch>
        </p:blipFill>
        <p:spPr>
          <a:xfrm>
            <a:off x="9724312" y="3430912"/>
            <a:ext cx="2437200" cy="3429000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23" b="2623"/>
          <a:stretch>
            <a:fillRect/>
          </a:stretch>
        </p:blipFill>
        <p:spPr>
          <a:xfrm rot="5400000">
            <a:off x="4408488" y="3914775"/>
            <a:ext cx="3429000" cy="2436813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51" r="23351"/>
          <a:stretch>
            <a:fillRect/>
          </a:stretch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sz="quarter" idx="10"/>
          </p:nvPr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51" r="23351"/>
          <a:stretch>
            <a:fillRect/>
          </a:stretch>
        </p:blipFill>
        <p:spPr/>
      </p:pic>
      <p:pic>
        <p:nvPicPr>
          <p:cNvPr id="30" name="Рисунок 29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837" t="36589" r="23928" b="19682"/>
          <a:stretch/>
        </p:blipFill>
        <p:spPr>
          <a:xfrm rot="5400000">
            <a:off x="6839401" y="3920675"/>
            <a:ext cx="3419856" cy="24158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19392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FA673891-6830-4B61-B70A-CDD3E4062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" y="365125"/>
            <a:ext cx="11197800" cy="126387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r>
              <a:rPr lang="ru-RU" dirty="0" err="1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Логоритмика</a:t>
            </a:r>
            <a:endParaRPr lang="ru-RU" dirty="0">
              <a:ln w="11430"/>
              <a:solidFill>
                <a:schemeClr val="accent6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74D62831-0F9A-4CC1-83BC-DB2131041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000" y="3654000"/>
            <a:ext cx="11544000" cy="2745000"/>
          </a:xfrm>
        </p:spPr>
        <p:txBody>
          <a:bodyPr>
            <a:normAutofit/>
          </a:bodyPr>
          <a:lstStyle/>
          <a:p>
            <a:pPr marL="0" lvl="0" indent="0" algn="just">
              <a:spcBef>
                <a:spcPts val="500"/>
              </a:spcBef>
              <a:spcAft>
                <a:spcPts val="500"/>
              </a:spcAft>
              <a:buNone/>
            </a:pP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2000" b="1" dirty="0">
                <a:solidFill>
                  <a:schemeClr val="accent6">
                    <a:lumMod val="2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дна </a:t>
            </a:r>
            <a:r>
              <a:rPr lang="ru-RU" sz="2000" b="1" dirty="0">
                <a:solidFill>
                  <a:schemeClr val="accent6">
                    <a:lumMod val="2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их форм организации музыкальной деятельности на занятии </a:t>
            </a:r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000" b="1" dirty="0">
                <a:solidFill>
                  <a:schemeClr val="accent6">
                    <a:lumMod val="2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специфической особенностью данной методики является</a:t>
            </a:r>
            <a:r>
              <a:rPr lang="ru-RU" sz="2000" b="1" dirty="0">
                <a:solidFill>
                  <a:schemeClr val="accent6">
                    <a:lumMod val="2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набор музыкально-двигательных, </a:t>
            </a:r>
            <a:r>
              <a:rPr lang="ru-RU" sz="2000" b="1" dirty="0" err="1">
                <a:solidFill>
                  <a:schemeClr val="accent6">
                    <a:lumMod val="2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речедвигательных</a:t>
            </a:r>
            <a:r>
              <a:rPr lang="ru-RU" sz="2000" b="1" dirty="0">
                <a:solidFill>
                  <a:schemeClr val="accent6">
                    <a:lumMod val="2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и музыкально-речевых игр, которые «вписываются» в один общий сюжет и проводятся в игровой форме. На этом этапе используются игровая мотивация, пантомима, музыкальные рассказы, импровизация.</a:t>
            </a:r>
            <a:r>
              <a:rPr lang="ru-RU" sz="2000" b="1" dirty="0">
                <a:solidFill>
                  <a:schemeClr val="accent6">
                    <a:lumMod val="2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Это позволяет развивать внимание, слуховое восприятие, пространственную ориентировку, способствует коррекции речевых нарушений, например, фонематического </a:t>
            </a:r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слуха. </a:t>
            </a:r>
            <a:r>
              <a:rPr lang="ru-RU" sz="2000" b="1" dirty="0" err="1" smtClean="0">
                <a:solidFill>
                  <a:schemeClr val="accent6">
                    <a:lumMod val="2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Логоритмические</a:t>
            </a:r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игры: «Дождик, кап!», «Тучи», «Зайка серенький, «Кошкины повадки», «Мышки». Пальчиковые игры: «Сосна», «Бабушка очки надела», «Дружат дети в нашей группе», «Побежали вдоль реки», «Мы- шофёры»</a:t>
            </a:r>
            <a:endParaRPr lang="ru-RU" sz="2000" b="1" dirty="0">
              <a:solidFill>
                <a:schemeClr val="accent6">
                  <a:lumMod val="25000"/>
                </a:schemeClr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IMG_0972.JPG"/>
          <p:cNvPicPr>
            <a:picLocks noChangeAspect="1"/>
          </p:cNvPicPr>
          <p:nvPr/>
        </p:nvPicPr>
        <p:blipFill>
          <a:blip r:embed="rId2" cstate="print"/>
          <a:srcRect l="42645" t="28310" r="-3247" b="-3758"/>
          <a:stretch>
            <a:fillRect/>
          </a:stretch>
        </p:blipFill>
        <p:spPr>
          <a:xfrm>
            <a:off x="3891000" y="144000"/>
            <a:ext cx="3999131" cy="328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0956.JPG"/>
          <p:cNvPicPr>
            <a:picLocks noChangeAspect="1"/>
          </p:cNvPicPr>
          <p:nvPr/>
        </p:nvPicPr>
        <p:blipFill>
          <a:blip r:embed="rId3" cstate="print"/>
          <a:srcRect t="8657" r="17713"/>
          <a:stretch>
            <a:fillRect/>
          </a:stretch>
        </p:blipFill>
        <p:spPr>
          <a:xfrm>
            <a:off x="7954384" y="99000"/>
            <a:ext cx="4134929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7199792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47AB74A3-871A-4914-BC3D-0FF16B74D98D}"/>
              </a:ext>
            </a:extLst>
          </p:cNvPr>
          <p:cNvSpPr/>
          <p:nvPr/>
        </p:nvSpPr>
        <p:spPr>
          <a:xfrm>
            <a:off x="0" y="-171000"/>
            <a:ext cx="12192000" cy="311400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30000">
                <a:schemeClr val="accent1">
                  <a:lumMod val="8900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i="1" dirty="0" smtClean="0"/>
          </a:p>
          <a:p>
            <a:pPr lvl="0"/>
            <a:endParaRPr lang="ru-RU" i="1" dirty="0" smtClean="0"/>
          </a:p>
        </p:txBody>
      </p:sp>
      <p:sp>
        <p:nvSpPr>
          <p:cNvPr id="18" name="Прямоугольник 17"/>
          <p:cNvSpPr/>
          <p:nvPr/>
        </p:nvSpPr>
        <p:spPr>
          <a:xfrm>
            <a:off x="3216000" y="774000"/>
            <a:ext cx="4680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Метод </a:t>
            </a:r>
            <a:r>
              <a:rPr lang="ru-RU" sz="6000" b="1" dirty="0" err="1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игротерапия</a:t>
            </a:r>
            <a:endParaRPr lang="ru-RU" sz="6000" b="1" cap="none" spc="0" dirty="0">
              <a:ln w="11430"/>
              <a:solidFill>
                <a:schemeClr val="accent6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1000" y="2967335"/>
            <a:ext cx="9855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  <a:ea typeface="Times New Roman" pitchFamily="18" charset="0"/>
                <a:cs typeface="Times New Roman" pitchFamily="18" charset="0"/>
              </a:rPr>
              <a:t>Театрализованные игры: «Паучок», «Тучи»</a:t>
            </a:r>
          </a:p>
          <a:p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  <a:ea typeface="Times New Roman" pitchFamily="18" charset="0"/>
                <a:cs typeface="Times New Roman" pitchFamily="18" charset="0"/>
              </a:rPr>
              <a:t>Игры на координацию движения: </a:t>
            </a:r>
          </a:p>
          <a:p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  <a:ea typeface="Times New Roman" pitchFamily="18" charset="0"/>
                <a:cs typeface="Times New Roman" pitchFamily="18" charset="0"/>
              </a:rPr>
              <a:t>“Тень”, “Зеркало”,</a:t>
            </a:r>
          </a:p>
          <a:p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  <a:ea typeface="Times New Roman" pitchFamily="18" charset="0"/>
                <a:cs typeface="Times New Roman" pitchFamily="18" charset="0"/>
              </a:rPr>
              <a:t>Терапевтические игры: «Остров плакс», «Клоуны ругаются», «Маленькое привидение»</a:t>
            </a:r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96000" y="3024000"/>
            <a:ext cx="10395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chemeClr val="accent6">
                  <a:lumMod val="25000"/>
                </a:schemeClr>
              </a:solidFill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chemeClr val="accent6">
                  <a:lumMod val="25000"/>
                </a:schemeClr>
              </a:solidFill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chemeClr val="accent6">
                  <a:lumMod val="25000"/>
                </a:schemeClr>
              </a:solidFill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chemeClr val="accent6">
                  <a:lumMod val="25000"/>
                </a:schemeClr>
              </a:solidFill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smtClean="0">
              <a:solidFill>
                <a:schemeClr val="accent6">
                  <a:lumMod val="25000"/>
                </a:schemeClr>
              </a:solidFill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chemeClr val="accent6">
                    <a:lumMod val="25000"/>
                  </a:schemeClr>
                </a:solidFill>
                <a:ea typeface="Times New Roman" pitchFamily="18" charset="0"/>
                <a:cs typeface="Times New Roman" pitchFamily="18" charset="0"/>
              </a:rPr>
              <a:t>Несюжетные </a:t>
            </a: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  <a:ea typeface="Times New Roman" pitchFamily="18" charset="0"/>
                <a:cs typeface="Times New Roman" pitchFamily="18" charset="0"/>
              </a:rPr>
              <a:t>игры: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  <a:ea typeface="Times New Roman" pitchFamily="18" charset="0"/>
                <a:cs typeface="Times New Roman" pitchFamily="18" charset="0"/>
              </a:rPr>
              <a:t>“Будь ловким”, “Кто скорей ударит в бубен”, “Бери флажок” и др</a:t>
            </a:r>
            <a:r>
              <a:rPr lang="ru-RU" b="1" dirty="0" smtClean="0">
                <a:solidFill>
                  <a:schemeClr val="accent6">
                    <a:lumMod val="25000"/>
                  </a:schemeClr>
                </a:solidFill>
                <a:ea typeface="Times New Roman" pitchFamily="18" charset="0"/>
                <a:cs typeface="Times New Roman" pitchFamily="18" charset="0"/>
              </a:rPr>
              <a:t>.</a:t>
            </a:r>
            <a:endParaRPr lang="ru-RU" b="1" dirty="0" smtClean="0">
              <a:solidFill>
                <a:schemeClr val="accent6">
                  <a:lumMod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1935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291000" y="7823"/>
            <a:ext cx="1170000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Очень нравятся детям игры на координацию движения “Тень”, “Зеркало”,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у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пражнение на расслабление рук, ног: “Легкие и тяжелые руки”, “Насос и шарик”, “Снеговик”.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   Перед разучиванием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сюжетных игр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проводился ряд упражнений, помогающий детям войти в образ. Например, к игре “Звероловы и звери” (муз. Е.Тиличеевой), детям заранее (на предыдущих занятиях) предлагалось выполнить прыжки волка, поступь медведя, шаги звероловов по показу этого движения. Вначале рассказывалось содержание (сюжет) игры, затем предлагалось детям играть. В процессе игры велось наблюдение за детским исполнением, не прерывая игры. После проводился общий анализ игровых действий детей. Предлагалось поиграть еще. Когда дети не согласовывали движения с музыкой, то на последующих музыкальных занятиях проводился ряд упражнений, уточняющих игровые действия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  Несюжетные игры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определенной тематики не имеют. В таких играх встречались элементы пляски, ловли, соревнования, различные построения, перестроения. Например, “Будь ловким”, “Кто скорей ударит в бубен”, “Бери флажок” и др.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825542A3-8956-4742-8236-8F124FB4A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</a:rPr>
              <a:t>Музыкально-дидактические игры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D7011F05-BC9E-4056-BEF0-67121D2987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06000" y="1966812"/>
            <a:ext cx="4725988" cy="4526063"/>
          </a:xfrm>
        </p:spPr>
        <p:txBody>
          <a:bodyPr>
            <a:normAutofit/>
          </a:bodyPr>
          <a:lstStyle/>
          <a:p>
            <a:pPr lvl="0" algn="just">
              <a:spcBef>
                <a:spcPts val="500"/>
              </a:spcBef>
              <a:spcAft>
                <a:spcPts val="500"/>
              </a:spcAft>
            </a:pP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  </a:t>
            </a:r>
            <a:r>
              <a:rPr lang="ru-RU" sz="2400" b="1" dirty="0">
                <a:solidFill>
                  <a:schemeClr val="accent6">
                    <a:lumMod val="2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вид терапии, который доказал эффективность при решении коррекционных задач.</a:t>
            </a:r>
            <a:r>
              <a:rPr lang="ru-RU" sz="1800" b="1" dirty="0">
                <a:solidFill>
                  <a:schemeClr val="accent6">
                    <a:lumMod val="2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2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Большую помощь оказывают музыкальные игрушки и инструменты.</a:t>
            </a:r>
            <a:endParaRPr lang="ru-RU" sz="1400" b="1" dirty="0">
              <a:solidFill>
                <a:schemeClr val="accent6">
                  <a:lumMod val="25000"/>
                </a:schemeClr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7642" y="3248078"/>
            <a:ext cx="3909683" cy="3310162"/>
          </a:xfrm>
          <a:prstGeom prst="hexagon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33" t="1217" r="328" b="-1217"/>
          <a:stretch/>
        </p:blipFill>
        <p:spPr>
          <a:xfrm rot="5400000">
            <a:off x="3262607" y="186523"/>
            <a:ext cx="3769297" cy="3396251"/>
          </a:xfrm>
          <a:prstGeom prst="hexagon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128" t="6255"/>
          <a:stretch/>
        </p:blipFill>
        <p:spPr>
          <a:xfrm rot="5400000">
            <a:off x="-199456" y="247234"/>
            <a:ext cx="3858016" cy="3439155"/>
          </a:xfrm>
          <a:prstGeom prst="hexagon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3001679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="" xmlns:a16="http://schemas.microsoft.com/office/drawing/2014/main" id="{5B7E078C-FBA9-4D34-9F40-5DD4AC0D10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1000" y="279000"/>
            <a:ext cx="5760000" cy="5355000"/>
          </a:xfrm>
        </p:spPr>
        <p:txBody>
          <a:bodyPr>
            <a:normAutofit fontScale="77500" lnSpcReduction="20000"/>
          </a:bodyPr>
          <a:lstStyle/>
          <a:p>
            <a:pPr algn="just"/>
            <a:endParaRPr lang="ru-RU" b="1" i="1" u="sng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r>
              <a:rPr lang="ru-RU" sz="3400" b="1" i="1" u="sng" dirty="0" smtClean="0">
                <a:ln w="1905"/>
                <a:solidFill>
                  <a:schemeClr val="accent6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</a:t>
            </a:r>
            <a:r>
              <a:rPr lang="ru-RU" sz="3400" b="1" i="1" dirty="0" smtClean="0">
                <a:ln w="1905"/>
                <a:solidFill>
                  <a:schemeClr val="accent6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400" b="1" dirty="0" smtClean="0">
                <a:ln w="1905"/>
                <a:solidFill>
                  <a:schemeClr val="accent6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моей работы</a:t>
            </a:r>
            <a:r>
              <a:rPr lang="ru-RU" sz="3400" b="1" i="1" dirty="0" smtClean="0">
                <a:ln w="1905"/>
                <a:solidFill>
                  <a:schemeClr val="accent6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r>
              <a:rPr lang="ru-RU" sz="3400" b="1" dirty="0" smtClean="0">
                <a:ln w="1905"/>
                <a:solidFill>
                  <a:schemeClr val="accent6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сохранение и укрепление психологически здоровой личности, которое возможно произвести через развитие творческих способностей с помощью музыкотерапии. </a:t>
            </a:r>
          </a:p>
          <a:p>
            <a:pPr algn="just"/>
            <a:r>
              <a:rPr lang="ru-RU" sz="3400" b="1" dirty="0" smtClean="0">
                <a:ln w="1905"/>
                <a:solidFill>
                  <a:schemeClr val="accent6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Музыкотерапия представляет собой совокупность приемов и методов, а также практических занятий и упражнений, способствующих нормализации психической жизни ребенка. Этот метод позволяет педагогу активизировать ребенка, преодолевать неблагоприятные установки и отношения, улучшить эмоциональное состояние.</a:t>
            </a:r>
            <a:endParaRPr lang="ru-RU" sz="34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6141000" y="0"/>
            <a:ext cx="5715000" cy="6370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В соответствии с целью были выделены 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следующие </a:t>
            </a:r>
            <a:r>
              <a:rPr kumimoji="0" lang="ru-RU" sz="2400" b="1" i="1" u="sng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задачи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: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1" u="sng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Образовательные:</a:t>
            </a:r>
            <a:endParaRPr kumimoji="0" lang="ru-RU" sz="2400" b="1" i="0" u="sng" strike="noStrike" cap="none" normalizeH="0" baseline="0" dirty="0" smtClean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учить понимать чувства, переданные в музыке, различать оттенки настроения;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400" b="1" i="1" u="sng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Развивающие:</a:t>
            </a:r>
            <a:endParaRPr kumimoji="0" lang="ru-RU" sz="2400" b="1" i="0" u="sng" strike="noStrike" cap="none" normalizeH="0" baseline="0" dirty="0" smtClean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"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развивать умение распознавать и выражать различные эмоции в мимике и танце;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"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развивать творческое воображение;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1" u="sng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Воспитательные:</a:t>
            </a:r>
            <a:endParaRPr kumimoji="0" lang="ru-RU" sz="2400" b="1" i="0" u="sng" strike="noStrike" cap="none" normalizeH="0" baseline="0" dirty="0" smtClean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профилактика поведенческих нарушений с помощью музыкальных игр;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способствовать снятию у  детей нервно-психического напряжения в процессе движения и слушания музыки.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25027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825542A3-8956-4742-8236-8F124FB4A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</a:rPr>
              <a:t>Игра на музыкальных инструментах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D7011F05-BC9E-4056-BEF0-67121D2987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06000" y="1966812"/>
            <a:ext cx="4725988" cy="4526063"/>
          </a:xfrm>
        </p:spPr>
        <p:txBody>
          <a:bodyPr>
            <a:normAutofit/>
          </a:bodyPr>
          <a:lstStyle/>
          <a:p>
            <a:pPr lvl="0" algn="just"/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  </a:t>
            </a:r>
            <a:r>
              <a:rPr lang="ru-RU" sz="2400" b="1" dirty="0">
                <a:solidFill>
                  <a:schemeClr val="accent6">
                    <a:lumMod val="25000"/>
                  </a:schemeClr>
                </a:solidFill>
              </a:rPr>
              <a:t>активизируется  познавательная сфера ребенка, творческие способности: он старается запоминать и узнавать повторяющиеся мелодии, может дифференцировать на слух звучание разных инструментов, что способствует развитию слухового восприятия, также улучшается память, концентрация </a:t>
            </a: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внимания.</a:t>
            </a:r>
            <a:endParaRPr lang="ru-RU" sz="2400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00" y="0"/>
            <a:ext cx="4594725" cy="34460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6693" t="22441" r="25885" b="6693"/>
          <a:stretch/>
        </p:blipFill>
        <p:spPr>
          <a:xfrm>
            <a:off x="18150" y="3465056"/>
            <a:ext cx="4322850" cy="34077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12317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E893E3A9-6396-47AA-8648-E22DFF86D681}"/>
              </a:ext>
            </a:extLst>
          </p:cNvPr>
          <p:cNvSpPr txBox="1">
            <a:spLocks/>
          </p:cNvSpPr>
          <p:nvPr/>
        </p:nvSpPr>
        <p:spPr>
          <a:xfrm>
            <a:off x="3216000" y="2484000"/>
            <a:ext cx="4432499" cy="11502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7200" b="1" dirty="0">
              <a:solidFill>
                <a:schemeClr val="tx2"/>
              </a:solidFill>
            </a:endParaRPr>
          </a:p>
        </p:txBody>
      </p:sp>
      <p:sp>
        <p:nvSpPr>
          <p:cNvPr id="11" name="Текст 11">
            <a:extLst>
              <a:ext uri="{FF2B5EF4-FFF2-40B4-BE49-F238E27FC236}">
                <a16:creationId xmlns="" xmlns:a16="http://schemas.microsoft.com/office/drawing/2014/main" id="{2038F74A-EA8F-439E-9748-492716191358}"/>
              </a:ext>
            </a:extLst>
          </p:cNvPr>
          <p:cNvSpPr txBox="1">
            <a:spLocks/>
          </p:cNvSpPr>
          <p:nvPr/>
        </p:nvSpPr>
        <p:spPr>
          <a:xfrm>
            <a:off x="2900998" y="2962629"/>
            <a:ext cx="6975002" cy="17057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00" dirty="0">
              <a:solidFill>
                <a:schemeClr val="tx2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26000" y="612844"/>
            <a:ext cx="1134000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2400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6">
                    <a:lumMod val="25000"/>
                  </a:schemeClr>
                </a:solidFill>
              </a:rPr>
              <a:t>Все эти методы основаны на игре, т.к. игровая форма организации занятий значительно повышает творческую активность ребенка, расширяет кругозор, развивает познавательную деятельность, формирует отдельные умения и навыки, необходимые в практической деятельности</a:t>
            </a:r>
            <a:r>
              <a:rPr lang="ru-RU" sz="2400" i="1" dirty="0">
                <a:solidFill>
                  <a:schemeClr val="accent6">
                    <a:lumMod val="25000"/>
                  </a:schemeClr>
                </a:solidFill>
              </a:rPr>
              <a:t>.</a:t>
            </a:r>
            <a:r>
              <a:rPr lang="ru-RU" sz="2400" dirty="0">
                <a:solidFill>
                  <a:schemeClr val="accent6">
                    <a:lumMod val="25000"/>
                  </a:schemeClr>
                </a:solidFill>
              </a:rPr>
              <a:t> В процессе игровых занятий гораздо проще создать позитивный настрой, который бы способствовал активному взаимодействию между детьми и взрослыми, раскрытию творческих способностей. Поощряется проявление инициативы, поддерживается познавательный интерес и внимание ребенка.</a:t>
            </a:r>
          </a:p>
          <a:p>
            <a:pPr algn="just"/>
            <a:r>
              <a:rPr lang="ru-RU" sz="2400" dirty="0">
                <a:solidFill>
                  <a:schemeClr val="accent6">
                    <a:lumMod val="25000"/>
                  </a:schemeClr>
                </a:solidFill>
              </a:rPr>
              <a:t> Для того, чтобы активизировать учебный процесс и оптимально использовать возможности метода музыкотерапии, я постоянно разрабатываю новые приёмы, интересуюсь и изучаю опыт других педагогов. А также отслеживаю результаты своих воспитанников в развитии их творческого потенциала. Продукт творчества каждого ребёнка неповторим и уникален, и необходимо учитывать его личный рост, так как возможности и способности каждого индивидуальны. </a:t>
            </a:r>
          </a:p>
          <a:p>
            <a:pPr algn="just"/>
            <a:r>
              <a:rPr lang="ru-RU" sz="2400" dirty="0">
                <a:solidFill>
                  <a:schemeClr val="accent6">
                    <a:lumMod val="25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34169587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000" y="2349000"/>
            <a:ext cx="10515600" cy="1325563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dirty="0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внимание.</a:t>
            </a:r>
            <a:endParaRPr lang="ru-RU" sz="6600" dirty="0">
              <a:ln w="11430"/>
              <a:solidFill>
                <a:schemeClr val="accent6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E893E3A9-6396-47AA-8648-E22DFF86D681}"/>
              </a:ext>
            </a:extLst>
          </p:cNvPr>
          <p:cNvSpPr txBox="1">
            <a:spLocks/>
          </p:cNvSpPr>
          <p:nvPr/>
        </p:nvSpPr>
        <p:spPr>
          <a:xfrm>
            <a:off x="3216000" y="2484000"/>
            <a:ext cx="4432499" cy="11502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7200" b="1" dirty="0">
              <a:solidFill>
                <a:schemeClr val="tx2"/>
              </a:solidFill>
            </a:endParaRPr>
          </a:p>
        </p:txBody>
      </p:sp>
      <p:sp>
        <p:nvSpPr>
          <p:cNvPr id="11" name="Текст 11">
            <a:extLst>
              <a:ext uri="{FF2B5EF4-FFF2-40B4-BE49-F238E27FC236}">
                <a16:creationId xmlns="" xmlns:a16="http://schemas.microsoft.com/office/drawing/2014/main" id="{2038F74A-EA8F-439E-9748-492716191358}"/>
              </a:ext>
            </a:extLst>
          </p:cNvPr>
          <p:cNvSpPr txBox="1">
            <a:spLocks/>
          </p:cNvSpPr>
          <p:nvPr/>
        </p:nvSpPr>
        <p:spPr>
          <a:xfrm>
            <a:off x="2900998" y="2962629"/>
            <a:ext cx="6975002" cy="17057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00" dirty="0">
              <a:solidFill>
                <a:schemeClr val="tx2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1480863374"/>
              </p:ext>
            </p:extLst>
          </p:nvPr>
        </p:nvGraphicFramePr>
        <p:xfrm>
          <a:off x="0" y="0"/>
          <a:ext cx="12081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51688" y="369000"/>
            <a:ext cx="58673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F9562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Виды музыкотерапии, </a:t>
            </a:r>
          </a:p>
          <a:p>
            <a:pPr algn="ctr"/>
            <a:r>
              <a:rPr lang="ru-RU" sz="3200" b="1" dirty="0" smtClean="0">
                <a:ln w="11430"/>
                <a:solidFill>
                  <a:srgbClr val="F9562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sz="3200" b="1" cap="none" spc="0" dirty="0" smtClean="0">
                <a:ln w="11430"/>
                <a:solidFill>
                  <a:srgbClr val="F9562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рименяемые на музыкальных</a:t>
            </a:r>
          </a:p>
          <a:p>
            <a:pPr algn="ctr"/>
            <a:r>
              <a:rPr lang="ru-RU" sz="3200" b="1" cap="none" spc="0" dirty="0" smtClean="0">
                <a:ln w="11430"/>
                <a:solidFill>
                  <a:srgbClr val="F9562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занятиях</a:t>
            </a:r>
            <a:endParaRPr lang="ru-RU" sz="3200" b="1" cap="none" spc="0" dirty="0">
              <a:ln w="11430"/>
              <a:solidFill>
                <a:srgbClr val="F9562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06949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47AB74A3-871A-4914-BC3D-0FF16B74D98D}"/>
              </a:ext>
            </a:extLst>
          </p:cNvPr>
          <p:cNvSpPr/>
          <p:nvPr/>
        </p:nvSpPr>
        <p:spPr>
          <a:xfrm>
            <a:off x="0" y="0"/>
            <a:ext cx="12192000" cy="259632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30000">
                <a:schemeClr val="accent1">
                  <a:lumMod val="8900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i="1" dirty="0" smtClean="0"/>
          </a:p>
          <a:p>
            <a:pPr lvl="0"/>
            <a:endParaRPr lang="ru-RU" i="1" dirty="0" smtClean="0"/>
          </a:p>
          <a:p>
            <a:pPr lvl="0"/>
            <a:endParaRPr lang="ru-RU" i="1" dirty="0" smtClean="0"/>
          </a:p>
        </p:txBody>
      </p:sp>
      <p:sp>
        <p:nvSpPr>
          <p:cNvPr id="9" name="Шестиугольник 8">
            <a:extLst>
              <a:ext uri="{FF2B5EF4-FFF2-40B4-BE49-F238E27FC236}">
                <a16:creationId xmlns="" xmlns:a16="http://schemas.microsoft.com/office/drawing/2014/main" id="{FC49FCCF-1E77-44D4-BF59-19841F5DAE0F}"/>
              </a:ext>
            </a:extLst>
          </p:cNvPr>
          <p:cNvSpPr/>
          <p:nvPr/>
        </p:nvSpPr>
        <p:spPr>
          <a:xfrm>
            <a:off x="2406000" y="2754000"/>
            <a:ext cx="2925000" cy="2613040"/>
          </a:xfrm>
          <a:prstGeom prst="hexagon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53140" y="549000"/>
            <a:ext cx="929780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Метод </a:t>
            </a:r>
          </a:p>
          <a:p>
            <a:pPr algn="ctr"/>
            <a:r>
              <a:rPr lang="ru-RU" sz="5400" b="1" dirty="0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музыкальное моделирование</a:t>
            </a:r>
            <a:endParaRPr lang="ru-RU" sz="5400" b="1" cap="none" spc="0" dirty="0">
              <a:ln w="11430"/>
              <a:solidFill>
                <a:schemeClr val="accent6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Шестиугольник 18">
            <a:extLst>
              <a:ext uri="{FF2B5EF4-FFF2-40B4-BE49-F238E27FC236}">
                <a16:creationId xmlns="" xmlns:a16="http://schemas.microsoft.com/office/drawing/2014/main" id="{FC49FCCF-1E77-44D4-BF59-19841F5DAE0F}"/>
              </a:ext>
            </a:extLst>
          </p:cNvPr>
          <p:cNvSpPr/>
          <p:nvPr/>
        </p:nvSpPr>
        <p:spPr>
          <a:xfrm>
            <a:off x="6996000" y="2754000"/>
            <a:ext cx="2925000" cy="2613040"/>
          </a:xfrm>
          <a:prstGeom prst="hexagon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Шестиугольник 19">
            <a:extLst>
              <a:ext uri="{FF2B5EF4-FFF2-40B4-BE49-F238E27FC236}">
                <a16:creationId xmlns="" xmlns:a16="http://schemas.microsoft.com/office/drawing/2014/main" id="{FC49FCCF-1E77-44D4-BF59-19841F5DAE0F}"/>
              </a:ext>
            </a:extLst>
          </p:cNvPr>
          <p:cNvSpPr/>
          <p:nvPr/>
        </p:nvSpPr>
        <p:spPr>
          <a:xfrm>
            <a:off x="4701000" y="4059000"/>
            <a:ext cx="2925000" cy="2613040"/>
          </a:xfrm>
          <a:prstGeom prst="hexagon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Шестиугольник 20">
            <a:extLst>
              <a:ext uri="{FF2B5EF4-FFF2-40B4-BE49-F238E27FC236}">
                <a16:creationId xmlns="" xmlns:a16="http://schemas.microsoft.com/office/drawing/2014/main" id="{FC49FCCF-1E77-44D4-BF59-19841F5DAE0F}"/>
              </a:ext>
            </a:extLst>
          </p:cNvPr>
          <p:cNvSpPr/>
          <p:nvPr/>
        </p:nvSpPr>
        <p:spPr>
          <a:xfrm>
            <a:off x="111000" y="4104000"/>
            <a:ext cx="2925000" cy="2613040"/>
          </a:xfrm>
          <a:prstGeom prst="hexagon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Шестиугольник 21">
            <a:extLst>
              <a:ext uri="{FF2B5EF4-FFF2-40B4-BE49-F238E27FC236}">
                <a16:creationId xmlns="" xmlns:a16="http://schemas.microsoft.com/office/drawing/2014/main" id="{FC49FCCF-1E77-44D4-BF59-19841F5DAE0F}"/>
              </a:ext>
            </a:extLst>
          </p:cNvPr>
          <p:cNvSpPr/>
          <p:nvPr/>
        </p:nvSpPr>
        <p:spPr>
          <a:xfrm>
            <a:off x="9267000" y="4104000"/>
            <a:ext cx="2925000" cy="2613040"/>
          </a:xfrm>
          <a:prstGeom prst="hexagon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 descr="IMG_46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000" y="4149000"/>
            <a:ext cx="2835000" cy="2520000"/>
          </a:xfrm>
          <a:prstGeom prst="hexagon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24" name="Рисунок 23" descr="IMG_46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1000" y="2799000"/>
            <a:ext cx="2835000" cy="2520000"/>
          </a:xfrm>
          <a:prstGeom prst="hexagon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25" name="Рисунок 24" descr="IMG_46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46000" y="4059000"/>
            <a:ext cx="2835000" cy="2565000"/>
          </a:xfrm>
          <a:prstGeom prst="hexagon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26" name="Рисунок 25" descr="IMG_51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41000" y="2754000"/>
            <a:ext cx="2835000" cy="2565000"/>
          </a:xfrm>
          <a:prstGeom prst="hexagon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28" name="Рисунок 27" descr="IMG_678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91000" y="4104000"/>
            <a:ext cx="2901000" cy="2565000"/>
          </a:xfrm>
          <a:prstGeom prst="hexagon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7858848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E893E3A9-6396-47AA-8648-E22DFF86D681}"/>
              </a:ext>
            </a:extLst>
          </p:cNvPr>
          <p:cNvSpPr txBox="1">
            <a:spLocks/>
          </p:cNvSpPr>
          <p:nvPr/>
        </p:nvSpPr>
        <p:spPr>
          <a:xfrm>
            <a:off x="3216000" y="2484000"/>
            <a:ext cx="4432499" cy="11502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7200" b="1" dirty="0">
              <a:solidFill>
                <a:schemeClr val="tx2"/>
              </a:solidFill>
            </a:endParaRPr>
          </a:p>
        </p:txBody>
      </p:sp>
      <p:sp>
        <p:nvSpPr>
          <p:cNvPr id="11" name="Текст 11">
            <a:extLst>
              <a:ext uri="{FF2B5EF4-FFF2-40B4-BE49-F238E27FC236}">
                <a16:creationId xmlns="" xmlns:a16="http://schemas.microsoft.com/office/drawing/2014/main" id="{2038F74A-EA8F-439E-9748-492716191358}"/>
              </a:ext>
            </a:extLst>
          </p:cNvPr>
          <p:cNvSpPr txBox="1">
            <a:spLocks/>
          </p:cNvSpPr>
          <p:nvPr/>
        </p:nvSpPr>
        <p:spPr>
          <a:xfrm>
            <a:off x="2900998" y="2962629"/>
            <a:ext cx="6975002" cy="17057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00" dirty="0">
              <a:solidFill>
                <a:schemeClr val="tx2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606486" y="189000"/>
            <a:ext cx="86299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Метод музыкальное моделирование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16000" y="1044000"/>
            <a:ext cx="11205000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Программа, составленная из разнохарактерных музыкальных произведений, даёт положительный эффект музыкального восприятия, она состоит из классических музыкальных произведений,  в которых выражаются какие-либо эмоции. Первый фрагмент обычно соответствует неблагоприятному настроению ребёнка. Это, например, грусть (Ноктюрн соль-минор Ф. Шопена), страх («Полёт Валькирий» Р. Вагнера), злость и агрессия («Баба-Яга» М. Мусоргского и П. Чайковского), а последующие два отрывка переключают на противоположное желаемое эмоциональное состояние: радость, спокойствие (праздничная увертюра Д. Шостаковича). После эмоции следует расслабляющая музыка («Аве-Мария» Ф. Шуберта, «Утро» Э. Грига).</a:t>
            </a:r>
          </a:p>
          <a:p>
            <a:pPr algn="just"/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endParaRPr lang="ru-RU" sz="2400" b="1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06949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\Downloads\MyCollage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000" y="189000"/>
            <a:ext cx="6435000" cy="652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996000" y="324000"/>
            <a:ext cx="4938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Для того, чтобы музыка подействовала на детей, на помощь приходит интегративная музыкально-игровая среда, с качественной записью музыкальных произведений согласно возрасту, через </a:t>
            </a:r>
            <a:r>
              <a:rPr lang="ru-RU" sz="2000" b="1" dirty="0" err="1" smtClean="0">
                <a:solidFill>
                  <a:schemeClr val="accent6">
                    <a:lumMod val="25000"/>
                  </a:schemeClr>
                </a:solidFill>
              </a:rPr>
              <a:t>мультимедийный</a:t>
            </a:r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 экран дети «оказываются в виртуальном мире» (в дремучем лесу, на полянке, окружённой добрым волшебством, на морском дне и т.д.), иллюстрированные и образные картинки, элементы игровых костюмов и игровые атрибуты, соответствующие содержанию музыки, помогают детям понять музыкальный образ, поиграть в него. Чтобы научиться управлять своими эмоциями, необходимо разобраться в них: что ребёнок чувствует, как это отражается на нём и людях вокруг. </a:t>
            </a:r>
            <a:endParaRPr lang="ru-RU" sz="2000" b="1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47AB74A3-871A-4914-BC3D-0FF16B74D98D}"/>
              </a:ext>
            </a:extLst>
          </p:cNvPr>
          <p:cNvSpPr/>
          <p:nvPr/>
        </p:nvSpPr>
        <p:spPr>
          <a:xfrm>
            <a:off x="0" y="0"/>
            <a:ext cx="12708000" cy="685800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30000">
                <a:schemeClr val="accent1">
                  <a:lumMod val="8900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лечение </a:t>
            </a: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движением включает в себя</a:t>
            </a: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: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25000"/>
                  </a:schemeClr>
                </a:solidFill>
              </a:rPr>
              <a:t>психогимнастику</a:t>
            </a: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коррекционную </a:t>
            </a: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ритмику;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 ритмопластику;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сюжетно-игровую </a:t>
            </a:r>
            <a:r>
              <a:rPr lang="ru-RU" sz="2400" b="1" dirty="0" err="1" smtClean="0">
                <a:solidFill>
                  <a:schemeClr val="accent6">
                    <a:lumMod val="25000"/>
                  </a:schemeClr>
                </a:solidFill>
              </a:rPr>
              <a:t>кинезитерапию</a:t>
            </a: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.</a:t>
            </a:r>
          </a:p>
          <a:p>
            <a:pPr lvl="0" algn="just"/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</a:p>
          <a:p>
            <a:pPr lvl="0" algn="just"/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  </a:t>
            </a: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В </a:t>
            </a: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игровой форме дети учатся управлять собой и своими эмоциями с помощью </a:t>
            </a:r>
            <a:r>
              <a:rPr lang="ru-RU" sz="2400" b="1" dirty="0" err="1" smtClean="0">
                <a:solidFill>
                  <a:schemeClr val="accent6">
                    <a:lumMod val="25000"/>
                  </a:schemeClr>
                </a:solidFill>
              </a:rPr>
              <a:t>психогимнастических</a:t>
            </a: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    этюдов </a:t>
            </a: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и упражнений, используемых на занятиях, которые также способствуют расслаблению детей и снятию психоэмоционального напряжения. С помощью предлагаемого материала дети учатся  воспринимать музыкальные образы и  выразительно выражать их в движении. Дети с удовольствием вживаются в образы и импровизируют </a:t>
            </a:r>
            <a:endParaRPr lang="ru-RU" sz="2400" b="1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lvl="0" algn="just"/>
            <a:endParaRPr lang="ru-RU" sz="2400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16000" y="414000"/>
            <a:ext cx="478669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Метод </a:t>
            </a:r>
            <a:r>
              <a:rPr lang="ru-RU" sz="3600" b="1" dirty="0" err="1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кинезитерапия</a:t>
            </a:r>
            <a:r>
              <a:rPr lang="ru-RU" sz="3600" b="1" dirty="0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</a:t>
            </a:r>
            <a:endParaRPr lang="ru-RU" sz="3600" b="1" cap="none" spc="0" dirty="0">
              <a:ln w="11430"/>
              <a:solidFill>
                <a:schemeClr val="accent6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58848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47AB74A3-871A-4914-BC3D-0FF16B74D98D}"/>
              </a:ext>
            </a:extLst>
          </p:cNvPr>
          <p:cNvSpPr/>
          <p:nvPr/>
        </p:nvSpPr>
        <p:spPr>
          <a:xfrm>
            <a:off x="0" y="0"/>
            <a:ext cx="12192000" cy="259632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30000">
                <a:schemeClr val="accent1">
                  <a:lumMod val="8900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i="1" dirty="0" smtClean="0"/>
          </a:p>
          <a:p>
            <a:pPr lvl="0"/>
            <a:endParaRPr lang="ru-RU" i="1" dirty="0" smtClean="0"/>
          </a:p>
          <a:p>
            <a:pPr lvl="0" algn="just"/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      «Добрые – злые кошки</a:t>
            </a:r>
            <a:r>
              <a:rPr lang="ru-RU" sz="2400" b="1" smtClean="0">
                <a:solidFill>
                  <a:schemeClr val="accent6">
                    <a:lumMod val="25000"/>
                  </a:schemeClr>
                </a:solidFill>
              </a:rPr>
              <a:t>»           </a:t>
            </a: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«Снеговик</a:t>
            </a:r>
            <a:r>
              <a:rPr lang="ru-RU" sz="2400" b="1" smtClean="0">
                <a:solidFill>
                  <a:schemeClr val="accent6">
                    <a:lumMod val="25000"/>
                  </a:schemeClr>
                </a:solidFill>
              </a:rPr>
              <a:t>»                                       </a:t>
            </a:r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«Огонь и лёд»</a:t>
            </a:r>
          </a:p>
          <a:p>
            <a:pPr lvl="0" algn="just"/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      «Бабочка и ветерок»                  «Ковёр-самолёт»                            «Робот»</a:t>
            </a:r>
          </a:p>
          <a:p>
            <a:pPr lvl="0" algn="just"/>
            <a:r>
              <a:rPr lang="ru-RU" sz="2400" b="1" dirty="0" smtClean="0">
                <a:solidFill>
                  <a:schemeClr val="accent6">
                    <a:lumMod val="25000"/>
                  </a:schemeClr>
                </a:solidFill>
              </a:rPr>
              <a:t>      «Волшебный сад»                       «Цветные краски»                          «Сорви яблоко»</a:t>
            </a:r>
            <a:endParaRPr lang="ru-RU" sz="2400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Шестиугольник 8">
            <a:extLst>
              <a:ext uri="{FF2B5EF4-FFF2-40B4-BE49-F238E27FC236}">
                <a16:creationId xmlns="" xmlns:a16="http://schemas.microsoft.com/office/drawing/2014/main" id="{FC49FCCF-1E77-44D4-BF59-19841F5DAE0F}"/>
              </a:ext>
            </a:extLst>
          </p:cNvPr>
          <p:cNvSpPr/>
          <p:nvPr/>
        </p:nvSpPr>
        <p:spPr>
          <a:xfrm>
            <a:off x="2406000" y="2754000"/>
            <a:ext cx="2925000" cy="2613040"/>
          </a:xfrm>
          <a:prstGeom prst="hexagon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811000" y="324000"/>
            <a:ext cx="55969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err="1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Кинезитерапевтические</a:t>
            </a:r>
            <a:r>
              <a:rPr lang="ru-RU" sz="3200" b="1" dirty="0" smtClean="0">
                <a:ln w="11430"/>
                <a:solidFill>
                  <a:schemeClr val="accent6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игры:</a:t>
            </a:r>
            <a:endParaRPr lang="ru-RU" sz="3200" b="1" cap="none" spc="0" dirty="0">
              <a:ln w="11430"/>
              <a:solidFill>
                <a:schemeClr val="accent6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Шестиугольник 18">
            <a:extLst>
              <a:ext uri="{FF2B5EF4-FFF2-40B4-BE49-F238E27FC236}">
                <a16:creationId xmlns="" xmlns:a16="http://schemas.microsoft.com/office/drawing/2014/main" id="{FC49FCCF-1E77-44D4-BF59-19841F5DAE0F}"/>
              </a:ext>
            </a:extLst>
          </p:cNvPr>
          <p:cNvSpPr/>
          <p:nvPr/>
        </p:nvSpPr>
        <p:spPr>
          <a:xfrm>
            <a:off x="6996000" y="2754000"/>
            <a:ext cx="2925000" cy="2613040"/>
          </a:xfrm>
          <a:prstGeom prst="hexagon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Шестиугольник 19">
            <a:extLst>
              <a:ext uri="{FF2B5EF4-FFF2-40B4-BE49-F238E27FC236}">
                <a16:creationId xmlns="" xmlns:a16="http://schemas.microsoft.com/office/drawing/2014/main" id="{FC49FCCF-1E77-44D4-BF59-19841F5DAE0F}"/>
              </a:ext>
            </a:extLst>
          </p:cNvPr>
          <p:cNvSpPr/>
          <p:nvPr/>
        </p:nvSpPr>
        <p:spPr>
          <a:xfrm>
            <a:off x="4701000" y="4059000"/>
            <a:ext cx="2925000" cy="2613040"/>
          </a:xfrm>
          <a:prstGeom prst="hexagon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Шестиугольник 20">
            <a:extLst>
              <a:ext uri="{FF2B5EF4-FFF2-40B4-BE49-F238E27FC236}">
                <a16:creationId xmlns="" xmlns:a16="http://schemas.microsoft.com/office/drawing/2014/main" id="{FC49FCCF-1E77-44D4-BF59-19841F5DAE0F}"/>
              </a:ext>
            </a:extLst>
          </p:cNvPr>
          <p:cNvSpPr/>
          <p:nvPr/>
        </p:nvSpPr>
        <p:spPr>
          <a:xfrm>
            <a:off x="111000" y="4104000"/>
            <a:ext cx="2925000" cy="2613040"/>
          </a:xfrm>
          <a:prstGeom prst="hexagon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Шестиугольник 21">
            <a:extLst>
              <a:ext uri="{FF2B5EF4-FFF2-40B4-BE49-F238E27FC236}">
                <a16:creationId xmlns="" xmlns:a16="http://schemas.microsoft.com/office/drawing/2014/main" id="{FC49FCCF-1E77-44D4-BF59-19841F5DAE0F}"/>
              </a:ext>
            </a:extLst>
          </p:cNvPr>
          <p:cNvSpPr/>
          <p:nvPr/>
        </p:nvSpPr>
        <p:spPr>
          <a:xfrm>
            <a:off x="9267000" y="4104000"/>
            <a:ext cx="2925000" cy="2613040"/>
          </a:xfrm>
          <a:prstGeom prst="hexagon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IMG_51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000" y="4149000"/>
            <a:ext cx="2835000" cy="2508000"/>
          </a:xfrm>
          <a:prstGeom prst="hexagon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15" name="Рисунок 14" descr="IMG_39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1000" y="2799000"/>
            <a:ext cx="2835000" cy="2508000"/>
          </a:xfrm>
          <a:prstGeom prst="hexagon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16" name="Рисунок 15" descr="20211117_0944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46000" y="4059000"/>
            <a:ext cx="2847000" cy="2574000"/>
          </a:xfrm>
          <a:prstGeom prst="hexagon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17" name="Рисунок 16" descr="20211117_0950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041000" y="2799000"/>
            <a:ext cx="2835000" cy="2544750"/>
          </a:xfrm>
          <a:prstGeom prst="hexagon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27" name="Рисунок 26" descr="20211117_0946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36000" y="4149000"/>
            <a:ext cx="2856000" cy="2529000"/>
          </a:xfrm>
          <a:prstGeom prst="hexagon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7858848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6000" y="234000"/>
            <a:ext cx="11655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i="1" dirty="0" err="1" smtClean="0">
                <a:solidFill>
                  <a:schemeClr val="accent6">
                    <a:lumMod val="25000"/>
                  </a:schemeClr>
                </a:solidFill>
                <a:ea typeface="Times New Roman" pitchFamily="18" charset="0"/>
                <a:cs typeface="Times New Roman" pitchFamily="18" charset="0"/>
              </a:rPr>
              <a:t>Психогимнастические</a:t>
            </a:r>
            <a:r>
              <a:rPr lang="ru-RU" sz="2000" b="1" i="1" dirty="0" smtClean="0">
                <a:solidFill>
                  <a:schemeClr val="accent6">
                    <a:lumMod val="25000"/>
                  </a:schemeClr>
                </a:solidFill>
                <a:ea typeface="Times New Roman" pitchFamily="18" charset="0"/>
                <a:cs typeface="Times New Roman" pitchFamily="18" charset="0"/>
              </a:rPr>
              <a:t> 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гры – превращения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помогали детям освоить выразительность образа, оживить фантазию и воображение, например, “Деревянные и тряпочные куклы” помогали наладить координацию движений, научить детей ориентироваться в пространстве. Игры “Веревочки”, “Цветочек”, “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Стрехнем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воду с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локоточков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” помогали после занятий расслабить мышцы.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1000" y="1404000"/>
            <a:ext cx="11700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b="1" i="1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algn="just"/>
            <a:r>
              <a:rPr lang="ru-RU" sz="2000" b="1" i="1" dirty="0" smtClean="0">
                <a:solidFill>
                  <a:schemeClr val="accent6">
                    <a:lumMod val="25000"/>
                  </a:schemeClr>
                </a:solidFill>
              </a:rPr>
              <a:t>Ритмопластика.</a:t>
            </a:r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 Основу для музыкально-ритмических композиций составляют простые, но</a:t>
            </a:r>
            <a:b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вместе с тем разнообразные движения (имитационные, танцевальные,</a:t>
            </a:r>
            <a:b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</a:br>
            <a:r>
              <a:rPr lang="ru-RU" sz="2000" b="1" dirty="0" err="1" smtClean="0">
                <a:solidFill>
                  <a:schemeClr val="accent6">
                    <a:lumMod val="25000"/>
                  </a:schemeClr>
                </a:solidFill>
              </a:rPr>
              <a:t>общеразвивающие</a:t>
            </a:r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 и др.), позволяющие выразить различные по характеру</a:t>
            </a:r>
            <a:b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эмоциональные состояния, сюжеты, образы и настроения музыкальных</a:t>
            </a:r>
            <a:b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произведений. («Птички и ворона», «Плюшевый медвежонок»)</a:t>
            </a:r>
            <a:endParaRPr lang="ru-RU" sz="2000" b="1" i="1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algn="just"/>
            <a:endParaRPr lang="ru-RU" sz="2000" b="1" i="1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algn="just"/>
            <a:r>
              <a:rPr lang="ru-RU" sz="2000" b="1" i="1" dirty="0" smtClean="0">
                <a:solidFill>
                  <a:schemeClr val="accent6">
                    <a:lumMod val="25000"/>
                  </a:schemeClr>
                </a:solidFill>
              </a:rPr>
              <a:t>Сюжетно-игровая </a:t>
            </a:r>
            <a:r>
              <a:rPr lang="ru-RU" sz="2000" b="1" i="1" dirty="0" err="1" smtClean="0">
                <a:solidFill>
                  <a:schemeClr val="accent6">
                    <a:lumMod val="25000"/>
                  </a:schemeClr>
                </a:solidFill>
              </a:rPr>
              <a:t>кинезитерапия</a:t>
            </a:r>
            <a:r>
              <a:rPr lang="ru-RU" sz="2000" b="1" i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– вариант двигательной терапии, где все упражнения объединены одним сюжетом и проводятся в игровой форме с подгруппой или группой детей. Основа – игровая импровизация. В занятие включены упражнения, обеспечивающие релаксацию, коррекцию моторики. С помощью предлагаемого материала дети учатся  воспринимать музыкальные образы и  выразительно выражать их в движении. Дети с удовольствием вживаются в образы и импровизируют («Добрые – злые кошки», «Бабочка и ветерок», «Волшебный сад», «Деревянные и тряпочные куклы», «Снеговик и солнышко»). </a:t>
            </a:r>
          </a:p>
          <a:p>
            <a:pPr algn="just"/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</a:p>
          <a:p>
            <a:pPr algn="just"/>
            <a:endParaRPr lang="ru-RU" sz="2000" b="1" dirty="0" smtClean="0">
              <a:solidFill>
                <a:schemeClr val="accent6">
                  <a:lumMod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Хобби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DD9D4"/>
      </a:accent1>
      <a:accent2>
        <a:srgbClr val="5C736F"/>
      </a:accent2>
      <a:accent3>
        <a:srgbClr val="F2F2F2"/>
      </a:accent3>
      <a:accent4>
        <a:srgbClr val="8C8C8C"/>
      </a:accent4>
      <a:accent5>
        <a:srgbClr val="262626"/>
      </a:accent5>
      <a:accent6>
        <a:srgbClr val="D8F2ED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1641</TotalTime>
  <Words>1169</Words>
  <Application>Microsoft Office PowerPoint</Application>
  <PresentationFormat>Произвольный</PresentationFormat>
  <Paragraphs>102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Метод хореотерапия</vt:lpstr>
      <vt:lpstr>Слайд 12</vt:lpstr>
      <vt:lpstr>Слайд 13</vt:lpstr>
      <vt:lpstr>Слайд 14</vt:lpstr>
      <vt:lpstr>Слайд 15</vt:lpstr>
      <vt:lpstr>   Логоритмика</vt:lpstr>
      <vt:lpstr>Слайд 17</vt:lpstr>
      <vt:lpstr>Слайд 18</vt:lpstr>
      <vt:lpstr>Музыкально-дидактические игры</vt:lpstr>
      <vt:lpstr>Игра на музыкальных инструментах</vt:lpstr>
      <vt:lpstr>Слайд 21</vt:lpstr>
      <vt:lpstr>Спасибо за внимание.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1</cp:lastModifiedBy>
  <cp:revision>189</cp:revision>
  <dcterms:created xsi:type="dcterms:W3CDTF">2020-07-26T04:48:07Z</dcterms:created>
  <dcterms:modified xsi:type="dcterms:W3CDTF">2021-12-15T15:33:30Z</dcterms:modified>
</cp:coreProperties>
</file>