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3" r:id="rId3"/>
    <p:sldId id="262" r:id="rId4"/>
    <p:sldId id="264" r:id="rId5"/>
    <p:sldId id="265" r:id="rId6"/>
    <p:sldId id="266" r:id="rId7"/>
    <p:sldId id="267" r:id="rId8"/>
    <p:sldId id="293" r:id="rId9"/>
    <p:sldId id="291" r:id="rId10"/>
    <p:sldId id="292" r:id="rId11"/>
    <p:sldId id="268" r:id="rId12"/>
    <p:sldId id="294" r:id="rId13"/>
    <p:sldId id="269" r:id="rId14"/>
    <p:sldId id="270" r:id="rId15"/>
    <p:sldId id="271" r:id="rId16"/>
    <p:sldId id="272" r:id="rId17"/>
    <p:sldId id="273" r:id="rId18"/>
    <p:sldId id="274" r:id="rId19"/>
    <p:sldId id="295" r:id="rId20"/>
    <p:sldId id="296" r:id="rId21"/>
    <p:sldId id="275" r:id="rId22"/>
    <p:sldId id="298" r:id="rId23"/>
    <p:sldId id="276" r:id="rId24"/>
    <p:sldId id="277" r:id="rId25"/>
    <p:sldId id="279" r:id="rId26"/>
    <p:sldId id="280" r:id="rId27"/>
    <p:sldId id="297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0" r:id="rId36"/>
  </p:sldIdLst>
  <p:sldSz cx="9144000" cy="6858000" type="screen4x3"/>
  <p:notesSz cx="6858000" cy="9144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 autoAdjust="0"/>
    <p:restoredTop sz="84583" autoAdjust="0"/>
  </p:normalViewPr>
  <p:slideViewPr>
    <p:cSldViewPr>
      <p:cViewPr varScale="1">
        <p:scale>
          <a:sx n="87" d="100"/>
          <a:sy n="87" d="100"/>
        </p:scale>
        <p:origin x="-4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3573016"/>
            <a:ext cx="4283968" cy="1980220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27784" y="692696"/>
            <a:ext cx="6516216" cy="882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2843808" y="1700808"/>
            <a:ext cx="6192688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colorTemperature colorTemp="8800"/>
                    </a14:imgEffect>
                    <a14:imgEffect>
                      <a14:saturation sat="2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692696"/>
            <a:ext cx="6516216" cy="882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43808" y="1700808"/>
            <a:ext cx="6192688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11ruz.schoolrm.ru/sveden/employees/19256/208269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560840" cy="1152128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Franklin Gothic Medium"/>
              </a:rPr>
              <a:t>МИНИСТЕРСТВО ОБРАЗОВАНИЯ РЕСПУБЛИКИ МОРДОВИЯ</a:t>
            </a:r>
            <a:endParaRPr lang="ru-RU" sz="480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988840"/>
            <a:ext cx="885698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ПОРТФОЛИО</a:t>
            </a:r>
          </a:p>
          <a:p>
            <a:pPr algn="ctr">
              <a:buNone/>
            </a:pP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Коряченко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Дарии Леонидовны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buNone/>
            </a:pP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24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музыкального руководителя структурного подразделения</a:t>
            </a:r>
          </a:p>
          <a:p>
            <a:pPr algn="ctr">
              <a:buNone/>
            </a:pPr>
            <a:r>
              <a:rPr lang="ru-RU" sz="24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«Детский сад №11 комбинированного вида»</a:t>
            </a:r>
          </a:p>
          <a:p>
            <a:pPr algn="ctr">
              <a:buNone/>
            </a:pPr>
            <a:r>
              <a:rPr lang="ru-RU" sz="24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Муниципального бюджетного дошкольного образовательного учреждения «Детский сад «Радуга» комбинированного вида» Рузаевского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по\Desktop\Док.Дет.Сад\портфолио\для презы\EPSON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7280"/>
            <a:ext cx="458425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53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2928" cy="2376264"/>
          </a:xfrm>
        </p:spPr>
        <p:txBody>
          <a:bodyPr>
            <a:normAutofit fontScale="90000"/>
          </a:bodyPr>
          <a:lstStyle/>
          <a:p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 участия воспитанников в </a:t>
            </a:r>
            <a:r>
              <a:rPr lang="ru-RU" sz="3200" b="1" kern="50" cap="all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конкурсах, выставках</a:t>
            </a:r>
            <a:r>
              <a:rPr lang="ru-RU" sz="3200" b="1" kern="50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,</a:t>
            </a:r>
            <a:r>
              <a:rPr lang="ru-RU" sz="3200" b="1" kern="50" cap="all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 турнирах, соревнованиях, акциях, </a:t>
            </a:r>
            <a:r>
              <a:rPr lang="ru-RU" sz="3200" b="1" kern="50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</a:rPr>
              <a:t>фестивалях</a:t>
            </a: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cap="all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3284984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Заочные/дистанционные мероприятия в сети «Интернет» – 1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</a:p>
          <a:p>
            <a:pPr lvl="0"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–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07043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8171" y="476672"/>
            <a:ext cx="4249323" cy="597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6" t="1170" r="1338" b="557"/>
          <a:stretch/>
        </p:blipFill>
        <p:spPr>
          <a:xfrm>
            <a:off x="323528" y="460098"/>
            <a:ext cx="4176464" cy="59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566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7199893" cy="50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821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420" y="764704"/>
            <a:ext cx="8136904" cy="88293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ПУБЛИКАЦИЙ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3296635"/>
            <a:ext cx="5454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Интернет-публикации -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08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впо\Downloads\svidetelstvo (1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0728" y="188640"/>
            <a:ext cx="4552275" cy="643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46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042" y="188640"/>
            <a:ext cx="8964488" cy="2952328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</a:t>
            </a:r>
            <a:r>
              <a:rPr lang="ru-RU" sz="3000" b="1" kern="5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</a:rPr>
              <a:t>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3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1" y="3933056"/>
            <a:ext cx="5472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организация: 2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Международный: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02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по\Desktop\Док.Дет.Сад\портфолио\для презы\EPSON0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89"/>
          <a:stretch/>
        </p:blipFill>
        <p:spPr bwMode="auto">
          <a:xfrm>
            <a:off x="185868" y="144156"/>
            <a:ext cx="4746172" cy="645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впо\Desktop\Док.Дет.Сад\портфолио\для презы\EPSON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485"/>
            <a:ext cx="4213601" cy="59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141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по\Desktop\Док.Дет.Сад\портфолио\для презы\1 Программа МО 11.21г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59"/>
          <a:stretch/>
        </p:blipFill>
        <p:spPr bwMode="auto">
          <a:xfrm>
            <a:off x="179512" y="0"/>
            <a:ext cx="3574914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впо\Desktop\Док.Дет.Сад\портфолио\для презы\2 Программа МО 11.21г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" t="4357" r="2772"/>
          <a:stretch/>
        </p:blipFill>
        <p:spPr bwMode="auto">
          <a:xfrm>
            <a:off x="3524250" y="2564904"/>
            <a:ext cx="55626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703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по\Desktop\Док.Дет.Сад\портфолио\для презы\EPSON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97372"/>
            <a:ext cx="3962036" cy="56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впо\Desktop\Док.Дет.Сад\портфолио\для презы\Коряченко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97372"/>
            <a:ext cx="3948502" cy="558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499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60648"/>
            <a:ext cx="8100392" cy="88293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СВЕДЕНИЯ ОБ АТТЕСТУЕМОМ</a:t>
            </a: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3935288" y="215792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27984" y="1627725"/>
            <a:ext cx="42563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Дата рождения: </a:t>
            </a:r>
            <a:r>
              <a:rPr lang="ru-RU" dirty="0" smtClean="0"/>
              <a:t>01.12.1992 г.</a:t>
            </a:r>
            <a:endParaRPr lang="ru-RU" dirty="0"/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Профессиональное </a:t>
            </a:r>
            <a:r>
              <a:rPr lang="ru-RU" b="1" dirty="0">
                <a:solidFill>
                  <a:srgbClr val="C00000"/>
                </a:solidFill>
              </a:rPr>
              <a:t>образование:</a:t>
            </a:r>
          </a:p>
          <a:p>
            <a:pPr algn="ctr"/>
            <a:r>
              <a:rPr lang="ru-RU" dirty="0" smtClean="0"/>
              <a:t>среднее </a:t>
            </a:r>
            <a:r>
              <a:rPr lang="ru-RU" dirty="0"/>
              <a:t>специальное 31.05.2012г. ДК им. Глинки, артист хора, ансамбля; руководитель хора, ансамбля; преподаватель начальных специализированных художественных учебных заведений (НР 43227222</a:t>
            </a:r>
            <a:r>
              <a:rPr lang="ru-RU" dirty="0" smtClean="0"/>
              <a:t>); высшее педагогическое 08.07.2021г.</a:t>
            </a:r>
            <a:endParaRPr lang="ru-RU" dirty="0"/>
          </a:p>
          <a:p>
            <a:pPr algn="ctr"/>
            <a:r>
              <a:rPr lang="ru-RU" dirty="0" smtClean="0"/>
              <a:t>МГПУ </a:t>
            </a:r>
            <a:r>
              <a:rPr lang="ru-RU" dirty="0"/>
              <a:t>им М.Е. </a:t>
            </a:r>
            <a:r>
              <a:rPr lang="ru-RU" dirty="0" err="1" smtClean="0"/>
              <a:t>Евсевьева</a:t>
            </a:r>
            <a:r>
              <a:rPr lang="ru-RU" dirty="0" smtClean="0"/>
              <a:t>, профиль музыка</a:t>
            </a:r>
            <a:endParaRPr lang="ru-RU" dirty="0"/>
          </a:p>
          <a:p>
            <a:pPr algn="ctr"/>
            <a:r>
              <a:rPr lang="ru-RU" dirty="0" smtClean="0"/>
              <a:t>  (101324 № 6062735)</a:t>
            </a:r>
            <a:endParaRPr lang="ru-RU" dirty="0"/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Стаж педагогической работы по специальности: </a:t>
            </a:r>
            <a:r>
              <a:rPr lang="ru-RU" dirty="0" smtClean="0"/>
              <a:t>7 лет</a:t>
            </a:r>
            <a:endParaRPr lang="ru-RU" dirty="0"/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Категория: </a:t>
            </a:r>
            <a:r>
              <a:rPr lang="ru-RU" dirty="0" smtClean="0"/>
              <a:t>соответствие занимаемой должности (протокол № 1 от 07.09.22 г.)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97" t="11344" r="27911" b="14030"/>
          <a:stretch/>
        </p:blipFill>
        <p:spPr>
          <a:xfrm>
            <a:off x="833029" y="1311128"/>
            <a:ext cx="2879679" cy="511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по\Downloads\IMG_18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5" t="1813" r="2782"/>
          <a:stretch/>
        </p:blipFill>
        <p:spPr bwMode="auto">
          <a:xfrm>
            <a:off x="46047" y="32136"/>
            <a:ext cx="3363374" cy="474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по\Downloads\IMG_23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7" t="3475" r="2596" b="3475"/>
          <a:stretch/>
        </p:blipFill>
        <p:spPr bwMode="auto">
          <a:xfrm>
            <a:off x="3275856" y="980728"/>
            <a:ext cx="31903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по\Downloads\IMG_18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4" r="3427"/>
          <a:stretch/>
        </p:blipFill>
        <p:spPr bwMode="auto">
          <a:xfrm>
            <a:off x="5960552" y="2132856"/>
            <a:ext cx="3070747" cy="44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009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44408" cy="20162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 ОТКРЫТЫХ ЗАНЯТИЙ, МАСТЕР-КЛАССОВ, МЕРОПРИЯТИЙ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56364" y="33569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организация: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43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по\Downloads\EPSON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8640"/>
            <a:ext cx="436113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878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по\Desktop\Док.Дет.Сад\портфолио\для презы\1 Программа МО 11.21г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021" t="2609" r="1963" b="2630"/>
          <a:stretch/>
        </p:blipFill>
        <p:spPr bwMode="auto">
          <a:xfrm>
            <a:off x="251520" y="80331"/>
            <a:ext cx="3803133" cy="465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впо\Desktop\Док.Дет.Сад\портфолио\для презы\2 Программа МО 11.21г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" t="6137" r="2955" b="2712"/>
          <a:stretch/>
        </p:blipFill>
        <p:spPr bwMode="auto">
          <a:xfrm>
            <a:off x="3779912" y="2996952"/>
            <a:ext cx="5192954" cy="354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685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по\Desktop\Док.Дет.Сад\портфолио\для презы\Программа 21.04.2021г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" t="5742" r="44794" b="1794"/>
          <a:stretch/>
        </p:blipFill>
        <p:spPr bwMode="auto">
          <a:xfrm>
            <a:off x="20899" y="188640"/>
            <a:ext cx="3398973" cy="41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впо\Desktop\Док.Дет.Сад\портфолио\для презы\Программа 21.04.2021г.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95" r="3298" b="1568"/>
          <a:stretch/>
        </p:blipFill>
        <p:spPr bwMode="auto">
          <a:xfrm>
            <a:off x="3326062" y="2852936"/>
            <a:ext cx="5503139" cy="37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33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164288" cy="882937"/>
          </a:xfrm>
        </p:spPr>
        <p:txBody>
          <a:bodyPr>
            <a:noAutofit/>
          </a:bodyPr>
          <a:lstStyle/>
          <a:p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1094978"/>
            <a:ext cx="3999817" cy="56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734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60432" cy="1728192"/>
          </a:xfrm>
        </p:spPr>
        <p:txBody>
          <a:bodyPr>
            <a:normAutofit fontScale="90000"/>
          </a:bodyPr>
          <a:lstStyle/>
          <a:p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2996952"/>
            <a:ext cx="6102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Член педагогических интернет сообществ – 1</a:t>
            </a:r>
          </a:p>
        </p:txBody>
      </p:sp>
    </p:spTree>
    <p:extLst>
      <p:ext uri="{BB962C8B-B14F-4D97-AF65-F5344CB8AC3E}">
        <p14:creationId xmlns:p14="http://schemas.microsoft.com/office/powerpoint/2010/main" xmlns="" val="388950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впо\Desktop\Док.Дет.Сад\портфолио\для презы\example_05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0648"/>
            <a:ext cx="4483316" cy="633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606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40352" cy="936104"/>
          </a:xfrm>
        </p:spPr>
        <p:txBody>
          <a:bodyPr>
            <a:normAutofit fontScale="90000"/>
          </a:bodyPr>
          <a:lstStyle/>
          <a:p>
            <a:r>
              <a:rPr lang="ru-RU" sz="2400" b="1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Реализация регионального компонента в образовательном процессе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410" name="Picture 2" descr="C:\Users\впо\Desktop\Док.Дет.Сад\портфолио\для презы\EPSON0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47"/>
          <a:stretch/>
        </p:blipFill>
        <p:spPr bwMode="auto">
          <a:xfrm>
            <a:off x="2416176" y="1052736"/>
            <a:ext cx="4176536" cy="5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773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604448" cy="1242977"/>
          </a:xfrm>
        </p:spPr>
        <p:txBody>
          <a:bodyPr>
            <a:normAutofit/>
          </a:bodyPr>
          <a:lstStyle/>
          <a:p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Участие  педагога  в профессиональных   конкурсах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4122" y="2856342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1</a:t>
            </a:r>
          </a:p>
          <a:p>
            <a:pPr lvl="0"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2</a:t>
            </a:r>
          </a:p>
          <a:p>
            <a:pPr lvl="0"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lvl="0"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–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28760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8457"/>
            <a:ext cx="7632848" cy="433499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музыкально-творческих способностей детей дошкольного возраста через восприятие музыки, пение, движение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https://ds11ruz.schoolrm.ru/sveden/employees/19256/208269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32656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ТЕМЕ: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впо\Desktop\Док.Дет.Сад\портфолио\для презы\Коряченко Дария Леонидовна_ (2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9068"/>
            <a:ext cx="4320480" cy="61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впо\Desktop\Док.Дет.Сад\портфолио\для презы\EPSON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2474"/>
            <a:ext cx="431020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723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впо\Desktop\Док.Дет.Сад\портфолио\для презы\EPSON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825" y="160625"/>
            <a:ext cx="4432903" cy="626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7241"/>
            <a:ext cx="4392176" cy="624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586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впо\Desktop\Док.Дет.Сад\портфолио\для презы\Коряченко Дария Леонидовна (3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4899645" cy="34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по\Desktop\Док.Дет.Сад\портфолио\для презы\EPSON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12582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29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516216" cy="882937"/>
          </a:xfrm>
        </p:spPr>
        <p:txBody>
          <a:bodyPr/>
          <a:lstStyle/>
          <a:p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Наставничество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40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516216" cy="882937"/>
          </a:xfrm>
        </p:spPr>
        <p:txBody>
          <a:bodyPr/>
          <a:lstStyle/>
          <a:p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 descr="C:\Users\впо\Desktop\Док.Дет.Сад\портфолио\для презы\Благодарственное письмо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838" y="933731"/>
            <a:ext cx="4152184" cy="573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впо\Desktop\Док.Дет.Сад\портфолио\для презы\SCX-3200_20220630_123038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6" b="4676"/>
          <a:stretch/>
        </p:blipFill>
        <p:spPr bwMode="auto">
          <a:xfrm>
            <a:off x="4763068" y="933731"/>
            <a:ext cx="4057403" cy="580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353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впо\Desktop\Док.Дет.Сад\портфолио\для презы\f1c4439e258385a8ad165f2515578ea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56245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554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200800" cy="100811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Franklin Gothic Book"/>
                <a:ea typeface="+mn-ea"/>
                <a:cs typeface="+mn-cs"/>
              </a:rPr>
            </a:b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Franklin Gothic Book"/>
                <a:ea typeface="+mn-ea"/>
                <a:cs typeface="+mn-cs"/>
              </a:rPr>
              <a:t>Проверка 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Franklin Gothic Book"/>
                <a:ea typeface="+mn-ea"/>
                <a:cs typeface="+mn-cs"/>
              </a:rPr>
              <a:t>педагогического опыта на 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Franklin Gothic Book"/>
                <a:ea typeface="+mn-ea"/>
                <a:cs typeface="+mn-cs"/>
              </a:rPr>
              <a:t>антиплагиат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Franklin Gothic Book"/>
                <a:ea typeface="+mn-ea"/>
                <a:cs typeface="+mn-cs"/>
              </a:rPr>
            </a:br>
            <a:r>
              <a:rPr lang="ru-RU" sz="2200" b="1" dirty="0">
                <a:solidFill>
                  <a:srgbClr val="464653">
                    <a:lumMod val="50000"/>
                  </a:srgbClr>
                </a:solidFill>
                <a:latin typeface="Franklin Gothic Book"/>
                <a:ea typeface="+mn-ea"/>
                <a:cs typeface="+mn-cs"/>
              </a:rPr>
              <a:t>Оригинальность </a:t>
            </a:r>
            <a:r>
              <a:rPr lang="ru-RU" sz="2200" b="1" dirty="0" smtClean="0">
                <a:solidFill>
                  <a:srgbClr val="464653">
                    <a:lumMod val="50000"/>
                  </a:srgbClr>
                </a:solidFill>
                <a:latin typeface="Franklin Gothic Book"/>
                <a:ea typeface="+mn-ea"/>
                <a:cs typeface="+mn-cs"/>
              </a:rPr>
              <a:t>–82.66%</a:t>
            </a:r>
            <a:r>
              <a:rPr lang="ru-RU" sz="2400" b="1" dirty="0">
                <a:solidFill>
                  <a:srgbClr val="464653">
                    <a:lumMod val="50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464653">
                    <a:lumMod val="50000"/>
                  </a:srgbClr>
                </a:solidFill>
                <a:effectLst/>
                <a:latin typeface="Franklin Gothic Book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26" name="Picture 2" descr="C:\Users\садик\Pictures\Коряченк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023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3615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20472" cy="1584176"/>
          </a:xfrm>
        </p:spPr>
        <p:txBody>
          <a:bodyPr>
            <a:normAutofit/>
          </a:bodyPr>
          <a:lstStyle/>
          <a:p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Наличие авторских программ, методических пособий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93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03371"/>
            <a:ext cx="9036496" cy="1368152"/>
          </a:xfrm>
        </p:spPr>
        <p:txBody>
          <a:bodyPr>
            <a:normAutofit/>
          </a:bodyPr>
          <a:lstStyle/>
          <a:p>
            <a:r>
              <a:rPr lang="ru-RU" sz="1900" b="1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900" b="1" kern="50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</a:rPr>
              <a:t>Организация партнёрского взаимодействия с родителями для решения воспитательных и образовательных задач</a:t>
            </a:r>
            <a:endParaRPr lang="ru-RU" sz="19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впо\Desktop\Док.Дет.Сад\портфолио\для презы\EPSON0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4" b="2846"/>
          <a:stretch/>
        </p:blipFill>
        <p:spPr bwMode="auto">
          <a:xfrm>
            <a:off x="2627784" y="1033951"/>
            <a:ext cx="4098529" cy="579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586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68952" cy="1440160"/>
          </a:xfrm>
        </p:spPr>
        <p:txBody>
          <a:bodyPr>
            <a:noAutofit/>
          </a:bodyPr>
          <a:lstStyle/>
          <a:p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в инновационной (экспериментальной) деятельности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3140968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r>
              <a:rPr lang="ru-RU" altLang="ru-RU" sz="24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- 1</a:t>
            </a:r>
          </a:p>
        </p:txBody>
      </p:sp>
    </p:spTree>
    <p:extLst>
      <p:ext uri="{BB962C8B-B14F-4D97-AF65-F5344CB8AC3E}">
        <p14:creationId xmlns:p14="http://schemas.microsoft.com/office/powerpoint/2010/main" xmlns="" val="19085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по\Downloads\706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649115" cy="656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359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по\Desktop\Док.Дет.Сад\портфолио\для презы\Приказ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42" b="2980"/>
          <a:stretch/>
        </p:blipFill>
        <p:spPr bwMode="auto">
          <a:xfrm>
            <a:off x="125507" y="260648"/>
            <a:ext cx="437178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по\Desktop\Док.Дет.Сад\портфолио\для презы\EPSON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7296" y="260648"/>
            <a:ext cx="443144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646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82193a30d8bfaede72681ddd535124205abdc3"/>
</p:tagLst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14244</TotalTime>
  <Words>337</Words>
  <Application>Microsoft Office PowerPoint</Application>
  <PresentationFormat>Экран (4:3)</PresentationFormat>
  <Paragraphs>52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МИНИСТЕРСТВО ОБРАЗОВАНИЯ РЕСПУБЛИКИ МОРДОВИЯ</vt:lpstr>
      <vt:lpstr>СВЕДЕНИЯ ОБ АТТЕСТУЕМОМ</vt:lpstr>
      <vt:lpstr> «Развитие музыкально-творческих способностей детей дошкольного возраста через восприятие музыки, пение, движение".   представлен на сайте:  https://ds11ruz.schoolrm.ru/sveden/employees/19256/208269/    </vt:lpstr>
      <vt:lpstr> Проверка педагогического опыта на антиплагиат Оригинальность –82.66% </vt:lpstr>
      <vt:lpstr>1. Наличие авторских программ, методических пособий</vt:lpstr>
      <vt:lpstr>2. Организация партнёрского взаимодействия с родителями для решения воспитательных и образовательных задач</vt:lpstr>
      <vt:lpstr>3. Участие в инновационной (экспериментальной) деятельности</vt:lpstr>
      <vt:lpstr>Слайд 8</vt:lpstr>
      <vt:lpstr>Слайд 9</vt:lpstr>
      <vt:lpstr>Слайд 10</vt:lpstr>
      <vt:lpstr>4. Результаты  участия воспитанников в конкурсах, выставках, турнирах, соревнованиях, акциях, фестивалях </vt:lpstr>
      <vt:lpstr>Слайд 12</vt:lpstr>
      <vt:lpstr>Слайд 13</vt:lpstr>
      <vt:lpstr>5. НАЛИЧИЕ ПУБЛИКАЦИЙ </vt:lpstr>
      <vt:lpstr>Слайд 15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Слайд 17</vt:lpstr>
      <vt:lpstr>Слайд 18</vt:lpstr>
      <vt:lpstr>Слайд 19</vt:lpstr>
      <vt:lpstr>Слайд 20</vt:lpstr>
      <vt:lpstr>7. ПРОВЕДЕНИЕ  ОТКРЫТЫХ ЗАНЯТИЙ, МАСТЕР-КЛАССОВ, МЕРОПРИЯТИЙ</vt:lpstr>
      <vt:lpstr>Слайд 22</vt:lpstr>
      <vt:lpstr>Слайд 23</vt:lpstr>
      <vt:lpstr>Слайд 24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конкурсов.</vt:lpstr>
      <vt:lpstr>Слайд 27</vt:lpstr>
      <vt:lpstr>10. Реализация регионального компонента в образовательном процессе</vt:lpstr>
      <vt:lpstr>11. Участие  педагога  в профессиональных   конкурсах</vt:lpstr>
      <vt:lpstr>Слайд 30</vt:lpstr>
      <vt:lpstr>Слайд 31</vt:lpstr>
      <vt:lpstr>Слайд 32</vt:lpstr>
      <vt:lpstr>12. Наставничество</vt:lpstr>
      <vt:lpstr>13. Награды и поощрения</vt:lpstr>
      <vt:lpstr>Слайд 35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Светло-полосатый шаблон</dc:title>
  <dc:creator>obstinate</dc:creator>
  <dc:description>Шаблон презентации с сайта https://presentation-creation.ru/</dc:description>
  <cp:lastModifiedBy>садик</cp:lastModifiedBy>
  <cp:revision>1081</cp:revision>
  <dcterms:created xsi:type="dcterms:W3CDTF">2018-02-25T09:09:03Z</dcterms:created>
  <dcterms:modified xsi:type="dcterms:W3CDTF">2022-11-23T08:58:35Z</dcterms:modified>
</cp:coreProperties>
</file>