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38" r:id="rId2"/>
    <p:sldId id="261" r:id="rId3"/>
    <p:sldId id="344" r:id="rId4"/>
    <p:sldId id="343" r:id="rId5"/>
    <p:sldId id="264" r:id="rId6"/>
    <p:sldId id="256" r:id="rId7"/>
    <p:sldId id="324" r:id="rId8"/>
    <p:sldId id="326" r:id="rId9"/>
    <p:sldId id="333" r:id="rId10"/>
    <p:sldId id="329" r:id="rId11"/>
    <p:sldId id="328" r:id="rId12"/>
    <p:sldId id="330" r:id="rId13"/>
    <p:sldId id="325" r:id="rId14"/>
    <p:sldId id="339" r:id="rId15"/>
    <p:sldId id="270" r:id="rId16"/>
    <p:sldId id="259" r:id="rId17"/>
    <p:sldId id="340" r:id="rId18"/>
    <p:sldId id="341" r:id="rId19"/>
    <p:sldId id="342" r:id="rId20"/>
    <p:sldId id="331" r:id="rId21"/>
    <p:sldId id="267" r:id="rId22"/>
    <p:sldId id="263" r:id="rId23"/>
    <p:sldId id="346" r:id="rId24"/>
    <p:sldId id="336" r:id="rId25"/>
    <p:sldId id="335" r:id="rId26"/>
    <p:sldId id="271" r:id="rId27"/>
    <p:sldId id="265" r:id="rId28"/>
    <p:sldId id="301" r:id="rId29"/>
    <p:sldId id="294" r:id="rId30"/>
    <p:sldId id="347" r:id="rId31"/>
    <p:sldId id="272" r:id="rId32"/>
    <p:sldId id="274" r:id="rId33"/>
    <p:sldId id="282" r:id="rId3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>
        <p:scale>
          <a:sx n="80" d="100"/>
          <a:sy n="80" d="100"/>
        </p:scale>
        <p:origin x="-108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1440C-B8AD-4D49-949B-9FF6FD1F327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FF99-C969-4FF2-B8F1-B44444ED16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81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0" y="0"/>
            <a:ext cx="9144000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Бариновой Валентины Степановны</a:t>
            </a:r>
            <a:endParaRPr lang="ru-RU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057400"/>
            <a:ext cx="4470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МБУ ДО  «Дом детского творчества»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Ковылкинского муниципального района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3352800"/>
            <a:ext cx="45148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рождения: 04.01.1962г.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 высшее</a:t>
            </a:r>
          </a:p>
          <a:p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Московский ордена Дружбы Народов</a:t>
            </a:r>
          </a:p>
          <a:p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кооперативный институт Центросоюза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36 лет</a:t>
            </a:r>
          </a:p>
          <a:p>
            <a:r>
              <a:rPr lang="ru-RU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32 года</a:t>
            </a:r>
          </a:p>
          <a:p>
            <a:r>
              <a:rPr lang="ru-RU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Категория:  </a:t>
            </a:r>
            <a:r>
              <a:rPr lang="en-US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endParaRPr lang="ru-RU" b="1" i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IMG_20191119_161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28" y="1828800"/>
            <a:ext cx="4094482" cy="47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122" name="Picture 2" descr="C:\Users\Admin\Desktop\Новая папка (3)\Илькаева Варвар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5" y="348343"/>
            <a:ext cx="4329451" cy="61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Новая папка (4)\Быкова Живая история2019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8343"/>
            <a:ext cx="416382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146" name="Picture 2" descr="C:\Users\Admin\Desktop\Новая папка (4)\Надёжкина Полина флора2019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7860"/>
            <a:ext cx="4419600" cy="607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Новая папка (4)\одарённые 2019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61" y="304800"/>
            <a:ext cx="4385467" cy="603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1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170" name="Picture 2" descr="C:\Users\Admin\Desktop\Новая папка (4)\Цаплина звёзды 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81001"/>
            <a:ext cx="4419601" cy="62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69548"/>
            <a:ext cx="4265786" cy="62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3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194" name="Picture 2" descr="D:\2018-2019 уч год\достижения, грамоты, фото\Баринова В.С\Рисунок (15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5" y="389874"/>
            <a:ext cx="4419600" cy="60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2018-2019 уч год\достижения, грамоты, фото\Баринова В.С\Рисунок (16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90" y="421541"/>
            <a:ext cx="4236810" cy="604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218" name="Picture 2" descr="F:\Грамоты\Баринова В.С\ладошки2019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21876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Грамоты\Баринова В.С\Мордовия 2020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30787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22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800" b="1" kern="50" dirty="0">
                <a:solidFill>
                  <a:srgbClr val="00FF00"/>
                </a:solidFill>
                <a:latin typeface="Times New Roman"/>
                <a:ea typeface="Times New Roman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8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" y="2108537"/>
            <a:ext cx="85725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организации: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 заседаниях  методических объединений кружков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художественной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направленности в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2018, 2019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по следующим темам: «Обобщение педагогического опыта работы в кружке «Волшебный клубок», «Психологические аспекты детей подросткового возраста»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42" name="Picture 2" descr="C:\Users\Admin\Desktop\аттестация Баринова 2020\скан Баринова\4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335"/>
            <a:ext cx="4626885" cy="6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Проведение мастер-классов, открытых </a:t>
            </a:r>
            <a:r>
              <a:rPr lang="ru-RU" sz="28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1400" b="1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600200"/>
            <a:ext cx="7467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по вязанию на мероприятиях: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естиваль народного творчества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Шумбрат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Мордовия!»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День поля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славянской письменности»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выставок, открытых мастер-классов: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«Плетение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фенечки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05.11.2017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«Оформление праздничного стола» – 29.12.2017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изделий из теста» – 04.03.2018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домашних праздников» - 05.11.2018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«Изготовление новогодней игрушки» - 30.12.2018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«Плетение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фенечки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-стрелочки» - 03.03.2019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«Оформление рождественского пирога» - 08.01.2020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выставки декоративно-прикладного творчества 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краеведческом музее «Традиции мордовского народа: прошлое, настоящее и будущее»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9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9144000" cy="6857999"/>
          </a:xfrm>
          <a:prstGeom prst="rect">
            <a:avLst/>
          </a:prstGeom>
        </p:spPr>
      </p:pic>
      <p:pic>
        <p:nvPicPr>
          <p:cNvPr id="11266" name="Picture 2" descr="C:\Users\Admin\Desktop\аттестация Баринова 2020\скан Баринова\7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81000"/>
            <a:ext cx="403860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аттестация Баринова 2020\скан Баринова\от Алямкин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9802"/>
            <a:ext cx="4180350" cy="61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6099"/>
          </a:xfrm>
          <a:prstGeom prst="rect">
            <a:avLst/>
          </a:prstGeom>
        </p:spPr>
      </p:pic>
      <p:pic>
        <p:nvPicPr>
          <p:cNvPr id="12291" name="Picture 3" descr="C:\Users\Admin\Desktop\аттестация Баринова 2020\скан Баринова\от Силкин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5749"/>
            <a:ext cx="4273262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5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433" y="152400"/>
            <a:ext cx="7698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Обобщение педагогического опыта:</a:t>
            </a:r>
            <a:endParaRPr lang="ru-RU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3999" y="1219200"/>
            <a:ext cx="6887887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 kern="0" dirty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altLang="ru-RU" sz="2400" b="1" kern="0" dirty="0">
                <a:latin typeface="Times New Roman" pitchFamily="18" charset="0"/>
                <a:cs typeface="Times New Roman" pitchFamily="18" charset="0"/>
              </a:rPr>
              <a:t>МБУ ДО «Дома детского творчества»: </a:t>
            </a:r>
            <a:endParaRPr lang="en-US" altLang="ru-RU" sz="24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3200" b="1" kern="0" dirty="0">
                <a:latin typeface="Times New Roman" pitchFamily="18" charset="0"/>
                <a:cs typeface="Times New Roman" pitchFamily="18" charset="0"/>
              </a:rPr>
              <a:t>http://ddtkov.schoolrm.ru/</a:t>
            </a:r>
            <a:endParaRPr lang="ru-RU" sz="3200" kern="0" dirty="0">
              <a:latin typeface="Arial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10" y="15923"/>
            <a:ext cx="9144000" cy="6857999"/>
          </a:xfrm>
          <a:prstGeom prst="rect">
            <a:avLst/>
          </a:prstGeom>
        </p:spPr>
      </p:pic>
      <p:pic>
        <p:nvPicPr>
          <p:cNvPr id="13314" name="Picture 2" descr="C:\Users\Admin\Desktop\аттестация Баринова 2020\скан Баринова\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8" y="304800"/>
            <a:ext cx="419196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аттестация Баринова 2020\скан Баринова\5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10" y="304800"/>
            <a:ext cx="443381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экспертных комиссиях,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педагогических сообществах, в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конкурсов</a:t>
            </a:r>
            <a:endParaRPr lang="ru-RU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1752600"/>
            <a:ext cx="5654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республиканском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уровне: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292235"/>
            <a:ext cx="8305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лен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республиканских  конкурсов: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«Наследие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», «Живая история», конкурс научно-исследовательских работ, посвященный Дню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славянской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письменности, «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Природа и мы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уровне:</a:t>
            </a:r>
          </a:p>
          <a:p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Член жюри муниципальных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конкурсов: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«Одаренные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», «Безопасное колесо», «Есенинские чтения»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8" y="22761"/>
            <a:ext cx="9144000" cy="6857999"/>
          </a:xfrm>
          <a:prstGeom prst="rect">
            <a:avLst/>
          </a:prstGeom>
        </p:spPr>
      </p:pic>
      <p:pic>
        <p:nvPicPr>
          <p:cNvPr id="14339" name="Picture 3" descr="F:\Баринова В.С\справки\4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62196"/>
            <a:ext cx="4169147" cy="626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Баринова В.С\справки\3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62196"/>
            <a:ext cx="4390773" cy="626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4578" name="Picture 2" descr="F:\Баринова В.С\справки\спр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04801"/>
            <a:ext cx="4191000" cy="58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Баринова В.С\справки\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26628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3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" y="533401"/>
            <a:ext cx="8077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</a:t>
            </a:r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с детьми</a:t>
            </a:r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системы воспитательной работы;</a:t>
            </a:r>
          </a:p>
          <a:p>
            <a:pPr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применение средств диагностики развития ребенка;</a:t>
            </a:r>
          </a:p>
          <a:p>
            <a:pPr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индивидуального подхода;</a:t>
            </a:r>
          </a:p>
          <a:p>
            <a:pPr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динамика межличностных отношений;</a:t>
            </a:r>
          </a:p>
          <a:p>
            <a:pPr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или уменьшение количества пропусков занятий детьми без уважительных причин;</a:t>
            </a:r>
          </a:p>
          <a:p>
            <a:pPr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отлаженная система взаимодействия с родителями;</a:t>
            </a:r>
          </a:p>
          <a:p>
            <a:pPr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жалоб родителей;</a:t>
            </a:r>
          </a:p>
          <a:p>
            <a:pPr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</a:t>
            </a:r>
            <a:r>
              <a:rPr lang="ru-RU" sz="2400" b="1" dirty="0" err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воспитательном процессе;</a:t>
            </a:r>
          </a:p>
          <a:p>
            <a:pPr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духовно-нравственное воспитание и народные традиции.</a:t>
            </a:r>
          </a:p>
        </p:txBody>
      </p:sp>
    </p:spTree>
    <p:extLst>
      <p:ext uri="{BB962C8B-B14F-4D97-AF65-F5344CB8AC3E}">
        <p14:creationId xmlns:p14="http://schemas.microsoft.com/office/powerpoint/2010/main" val="1389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362" name="Picture 2" descr="C:\Users\Admin\Desktop\аттестация Баринова 2020\скан Баринова\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"/>
            <a:ext cx="443250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9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7" y="-15240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и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поощрения</a:t>
            </a:r>
            <a:endParaRPr lang="ru-RU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6680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itchFamily="18" charset="0"/>
              </a:rPr>
              <a:t>Почетная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образования и науки РФ за значительные заслуги в сфере образования и многолетний добросовестный труд (2017)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от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краеведческого музея за организацию и проведение выставок декоративно-прикладного творчества «Традиции мордовского народа: прошлое, настоящее и будущее» (2018)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Грамота от ГБУК «Мордовский республиканский объединенный краеведческий музей имени И.Д. Воронина» за организацию выставки «Волшебный клубок»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краеведческом музее (2017)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752600"/>
            <a:ext cx="6301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953000"/>
            <a:ext cx="492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F:\Баринова В.С\Баринова 2019 музей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14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Баринова В.С\справки\гр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88" y="152400"/>
            <a:ext cx="432169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3554" name="Picture 2" descr="F:\Баринова В.С\справки\гр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52" y="304799"/>
            <a:ext cx="4599247" cy="632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8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5" y="-1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668470"/>
            <a:ext cx="838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квалификации:</a:t>
            </a:r>
          </a:p>
          <a:p>
            <a:pPr lvl="0" algn="ctr"/>
            <a:endParaRPr lang="ru-RU" sz="2400" b="1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Современные педагогические технологии в системе </a:t>
            </a:r>
            <a:endParaRPr lang="ru-RU" altLang="ru-RU" sz="20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    дополнительного 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образования детей», г. Саранск </a:t>
            </a: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ГБУДПО МРИО</a:t>
            </a:r>
          </a:p>
          <a:p>
            <a:pPr lvl="0"/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    (108ч)</a:t>
            </a:r>
          </a:p>
          <a:p>
            <a:pPr marL="342900" lvl="0" indent="-34290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«Профессиональная готовность педагога к реализации ФГОС обучающихся с ограниченными возможностями здоровья», 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г. Москва, ООО «Международный центр образования и социально-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гуманитарных исследований» (2019)</a:t>
            </a:r>
          </a:p>
          <a:p>
            <a:pPr marL="342900" lvl="0" indent="-34290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 по программе «Педагогика и методика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дополнительного образования детей и взрослых» (2019),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«Международный центр образования и социально-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гуманитарных исследований» (2019)</a:t>
            </a:r>
          </a:p>
          <a:p>
            <a:pPr marL="342900" lvl="0" indent="-342900">
              <a:buFontTx/>
              <a:buChar char="-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25" y="1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0295" y="1524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endParaRPr lang="ru-RU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3999" y="1219200"/>
            <a:ext cx="6887887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kern="0" dirty="0">
              <a:latin typeface="Arial"/>
              <a:cs typeface="Lucida Sans Unicode"/>
            </a:endParaRPr>
          </a:p>
        </p:txBody>
      </p:sp>
      <p:pic>
        <p:nvPicPr>
          <p:cNvPr id="16386" name="Picture 2" descr="C:\Users\Admin\Desktop\аттестация Баринова 2020\скан Баринова\6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16" y="152400"/>
            <a:ext cx="459872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5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5" y="-1"/>
            <a:ext cx="9144000" cy="6857999"/>
          </a:xfrm>
          <a:prstGeom prst="rect">
            <a:avLst/>
          </a:prstGeom>
        </p:spPr>
      </p:pic>
      <p:pic>
        <p:nvPicPr>
          <p:cNvPr id="19458" name="Picture 2" descr="F:\Баринова В.С\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02" y="1447799"/>
            <a:ext cx="6943398" cy="49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668470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482" name="Picture 2" descr="F:\Баринова В.С\переподготовка Баринов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3" y="457200"/>
            <a:ext cx="7296733" cy="53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1506" name="Picture 2" descr="F:\Баринова В.С\2019-2020\Баринова ОВЗ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372518" cy="52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13"/>
            <a:ext cx="9144000" cy="6857999"/>
          </a:xfrm>
          <a:prstGeom prst="rect">
            <a:avLst/>
          </a:prstGeom>
        </p:spPr>
      </p:pic>
      <p:pic>
        <p:nvPicPr>
          <p:cNvPr id="18434" name="Picture 2" descr="F:\Баринова В.С\Баринов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78" y="914399"/>
            <a:ext cx="3578322" cy="506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Баринова В.С\Certificate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12" y="868878"/>
            <a:ext cx="361030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25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Реализация образовательных программ</a:t>
            </a:r>
            <a:endParaRPr lang="ru-RU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аттестация Баринова 2020\скан Баринова\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40" y="827430"/>
            <a:ext cx="387844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детей в конкурсах, выставках, турнирах, соревнованиях, акциях, фестивалях</a:t>
            </a:r>
            <a:endParaRPr lang="ru-RU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06348"/>
              </p:ext>
            </p:extLst>
          </p:nvPr>
        </p:nvGraphicFramePr>
        <p:xfrm>
          <a:off x="609600" y="954104"/>
          <a:ext cx="8305800" cy="5094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623687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Участники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Название конкурса, год участия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Результат участия</a:t>
                      </a:r>
                      <a:endParaRPr lang="ru-RU" sz="1100" dirty="0"/>
                    </a:p>
                  </a:txBody>
                  <a:tcPr/>
                </a:tc>
              </a:tr>
              <a:tr h="6236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Якушкина Алина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Республиканский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конкурс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творчества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«Наследие» 2017 г.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Призер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6236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Пономарева Елена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Республиканская конференция Культура Мордовии «Прошлое, настоящее, будущее» 2020 г.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Призер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6236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</a:rPr>
                        <a:t>Глухова Анастасия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</a:rPr>
                        <a:t>Муниципальный форум «Одаренные дети», номинация «Декоративно – прикладное творчество» 2017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</a:rPr>
                        <a:t>Победитель</a:t>
                      </a:r>
                    </a:p>
                  </a:txBody>
                  <a:tcPr marL="68580" marR="68580" marT="0" marB="0"/>
                </a:tc>
              </a:tr>
              <a:tr h="6236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</a:rPr>
                        <a:t>Илькаева Варвара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</a:rPr>
                        <a:t>Муниципальный форум «Одаренные дети 2019 г.», номинация «Декоративно – прикладное творчество» 2018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</a:rPr>
                        <a:t>Победитель</a:t>
                      </a:r>
                    </a:p>
                  </a:txBody>
                  <a:tcPr marL="68580" marR="68580" marT="0" marB="0"/>
                </a:tc>
              </a:tr>
              <a:tr h="6236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Gothic"/>
                        </a:rPr>
                        <a:t>Надежкина Полина</a:t>
                      </a:r>
                      <a:endParaRPr lang="ru-RU" sz="1100">
                        <a:effectLst/>
                        <a:latin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Gothic"/>
                        </a:rPr>
                        <a:t>Кечина Мария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Gothic"/>
                        </a:rPr>
                        <a:t>Муниципальный творческий конкурс «Флора – дизайн 2019 г»</a:t>
                      </a:r>
                      <a:endParaRPr lang="ru-RU" sz="1100">
                        <a:effectLst/>
                        <a:latin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Gothic"/>
                        </a:rPr>
                        <a:t>2019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Призеры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36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Gothic"/>
                        </a:rPr>
                        <a:t>Бычкова Евгения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Gothic"/>
                        </a:rPr>
                        <a:t>Муниципальный конкурс «Живая история», номинация «Тронь историю рукой» 2019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36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MS Gothic"/>
                        </a:rPr>
                        <a:t>Глухова Анастасия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MS Gothic"/>
                        </a:rPr>
                        <a:t>Муниципальный конкурс на знание символики РФ  и Республики Мордовия 2019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0" y="0"/>
            <a:ext cx="9144000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683850"/>
              </p:ext>
            </p:extLst>
          </p:nvPr>
        </p:nvGraphicFramePr>
        <p:xfrm>
          <a:off x="457200" y="762000"/>
          <a:ext cx="8382000" cy="5751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0"/>
                <a:gridCol w="2794000"/>
                <a:gridCol w="2794000"/>
              </a:tblGrid>
              <a:tr h="638175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конкурса, год участия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участия</a:t>
                      </a:r>
                      <a:endParaRPr lang="ru-RU" dirty="0"/>
                    </a:p>
                  </a:txBody>
                  <a:tcPr/>
                </a:tc>
              </a:tr>
              <a:tr h="638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Calibri"/>
                          <a:ea typeface="MS Gothic"/>
                        </a:rPr>
                        <a:t>Кечина</a:t>
                      </a:r>
                      <a:r>
                        <a:rPr lang="ru-RU" sz="1400" dirty="0">
                          <a:effectLst/>
                          <a:latin typeface="Calibri"/>
                          <a:ea typeface="MS Gothic"/>
                        </a:rPr>
                        <a:t> Мария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Муниципальный конкурс патриотического стихотворения «Алая гвоздичка» 2019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Цаплина Виктория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Муниципальный конкурс творческих работ «Со звездами таинственная связь» 2019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Киреева Анастасия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Муниципальный конкурс на знание символики РФ и Республики Мордовия 2019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Келина Любовь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Муниципальный конкурс «Разноцветные ладошки» 2019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Абрамушкина Анастасия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Муниципальный конкурс, посвященный дню Матери 2020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Илькаева Варвара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Муниципальный конкурс «Одаренные дети» 2020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Ломакина Александра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Муниципальный конкурс «Одаренные дети» 2020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Семина Дарья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MS Gothic"/>
                        </a:rPr>
                        <a:t>Муниципальный «Одаренные дети» 2020 г.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0" name="Picture 2" descr="C:\Users\Admin\Desktop\Новая папка\одарённые 2019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8" y="533401"/>
            <a:ext cx="4189882" cy="61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овая папка\Одарённые2019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4136078" cy="610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1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4" name="Picture 2" descr="C:\Users\Admin\Desktop\Новая папка\Одарённые 2019 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0" y="286075"/>
            <a:ext cx="4140530" cy="62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овая папка\Алая гвоздичка 2018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18" y="286075"/>
            <a:ext cx="4273282" cy="62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8" y="-3959"/>
            <a:ext cx="9144000" cy="6857999"/>
          </a:xfrm>
          <a:prstGeom prst="rect">
            <a:avLst/>
          </a:prstGeom>
        </p:spPr>
      </p:pic>
      <p:pic>
        <p:nvPicPr>
          <p:cNvPr id="4098" name="Picture 2" descr="C:\Users\Admin\Desktop\Новая папка\День матери 2019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487649"/>
            <a:ext cx="4114800" cy="59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 (2)\Глухов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6659"/>
            <a:ext cx="4185969" cy="59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3177</TotalTime>
  <Words>816</Words>
  <Application>Microsoft Office PowerPoint</Application>
  <PresentationFormat>Экран (4:3)</PresentationFormat>
  <Paragraphs>125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Nikolai Chadin</dc:creator>
  <cp:lastModifiedBy>RePack by Diakov</cp:lastModifiedBy>
  <cp:revision>329</cp:revision>
  <dcterms:created xsi:type="dcterms:W3CDTF">2016-12-12T06:48:44Z</dcterms:created>
  <dcterms:modified xsi:type="dcterms:W3CDTF">2020-02-20T10:04:46Z</dcterms:modified>
</cp:coreProperties>
</file>