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47FA-722D-4300-9158-934EE560964B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B94-F994-475E-8D48-5DD438C38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47FA-722D-4300-9158-934EE560964B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B94-F994-475E-8D48-5DD438C38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47FA-722D-4300-9158-934EE560964B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B94-F994-475E-8D48-5DD438C38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47FA-722D-4300-9158-934EE560964B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B94-F994-475E-8D48-5DD438C38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47FA-722D-4300-9158-934EE560964B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B94-F994-475E-8D48-5DD438C38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47FA-722D-4300-9158-934EE560964B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B94-F994-475E-8D48-5DD438C38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47FA-722D-4300-9158-934EE560964B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B94-F994-475E-8D48-5DD438C38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47FA-722D-4300-9158-934EE560964B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B94-F994-475E-8D48-5DD438C38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47FA-722D-4300-9158-934EE560964B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B94-F994-475E-8D48-5DD438C38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47FA-722D-4300-9158-934EE560964B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B94-F994-475E-8D48-5DD438C38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47FA-722D-4300-9158-934EE560964B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62B94-F994-475E-8D48-5DD438C38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D47FA-722D-4300-9158-934EE560964B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62B94-F994-475E-8D48-5DD438C38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Segoe Script" pitchFamily="34" charset="0"/>
              </a:rPr>
              <a:t>Консультация для родителей</a:t>
            </a:r>
            <a:br>
              <a:rPr lang="ru-RU" dirty="0" smtClean="0">
                <a:latin typeface="Segoe Script" pitchFamily="34" charset="0"/>
              </a:rPr>
            </a:br>
            <a:r>
              <a:rPr lang="ru-RU" dirty="0" smtClean="0">
                <a:latin typeface="Segoe Script" pitchFamily="34" charset="0"/>
              </a:rPr>
              <a:t>«Комплекс упражнений по профилактике плоскостопия»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5" name="Рисунок 4" descr="hello_html_65c3ec6c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7554" y="4143380"/>
            <a:ext cx="2857520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prezentacii.info/wp-content/uploads/2015/11/91kQV1VWWU4sDeE8/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D46A"/>
              </a:clrFrom>
              <a:clrTo>
                <a:srgbClr val="FDD46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Segoe Script" pitchFamily="34" charset="0"/>
              </a:rPr>
              <a:t>Признаки плоскостопия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4525963"/>
          </a:xfrm>
        </p:spPr>
        <p:txBody>
          <a:bodyPr numCol="2">
            <a:normAutofit fontScale="85000" lnSpcReduction="10000"/>
          </a:bodyPr>
          <a:lstStyle/>
          <a:p>
            <a:pPr algn="just"/>
            <a:r>
              <a:rPr lang="ru-RU" dirty="0" smtClean="0"/>
              <a:t>быстрая утомляемость ног;</a:t>
            </a:r>
          </a:p>
          <a:p>
            <a:pPr algn="just"/>
            <a:r>
              <a:rPr lang="ru-RU" dirty="0" smtClean="0"/>
              <a:t>к вечеру возможное появление отека стоп;</a:t>
            </a:r>
          </a:p>
          <a:p>
            <a:pPr algn="just"/>
            <a:r>
              <a:rPr lang="ru-RU" dirty="0" smtClean="0"/>
              <a:t>ноющие боли при состоянии или ходьбе в голенях и стопах;</a:t>
            </a:r>
          </a:p>
          <a:p>
            <a:pPr algn="just"/>
            <a:r>
              <a:rPr lang="ru-RU" dirty="0" smtClean="0"/>
              <a:t>быстрое изнашивание внутренней стороны подошвы;</a:t>
            </a:r>
          </a:p>
          <a:p>
            <a:pPr algn="just"/>
            <a:r>
              <a:rPr lang="ru-RU" dirty="0" smtClean="0"/>
              <a:t>ребенок ходит с широко расставленными ногами, слегка сгибая ноги в коленях. развернув стопы;</a:t>
            </a:r>
          </a:p>
          <a:p>
            <a:pPr algn="just"/>
            <a:r>
              <a:rPr lang="ru-RU" dirty="0" smtClean="0"/>
              <a:t>стопа имеет неправильную форму или становится шире;</a:t>
            </a:r>
          </a:p>
          <a:p>
            <a:pPr algn="just"/>
            <a:r>
              <a:rPr lang="ru-RU" dirty="0"/>
              <a:t>в</a:t>
            </a:r>
            <a:r>
              <a:rPr lang="ru-RU" dirty="0" smtClean="0"/>
              <a:t>растание ногтей пальцев ног в кожу;</a:t>
            </a:r>
          </a:p>
          <a:p>
            <a:pPr algn="just"/>
            <a:r>
              <a:rPr lang="ru-RU" dirty="0" smtClean="0"/>
              <a:t>искривление пальцев ног;</a:t>
            </a:r>
          </a:p>
          <a:p>
            <a:pPr algn="just"/>
            <a:r>
              <a:rPr lang="ru-RU" dirty="0" smtClean="0"/>
              <a:t>появление мозолей.</a:t>
            </a:r>
          </a:p>
          <a:p>
            <a:endParaRPr lang="ru-RU" dirty="0"/>
          </a:p>
        </p:txBody>
      </p:sp>
      <p:pic>
        <p:nvPicPr>
          <p:cNvPr id="5" name="Рисунок 4" descr="hello_html_65c3ec6c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57818" y="4714860"/>
            <a:ext cx="2857520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Segoe Script" pitchFamily="34" charset="0"/>
              </a:rPr>
              <a:t>Комплекс упражнений по профилактике плоскостопия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Ходьба:</a:t>
            </a:r>
          </a:p>
          <a:p>
            <a:pPr marL="514350" indent="-514350">
              <a:buAutoNum type="arabicPeriod"/>
            </a:pPr>
            <a:r>
              <a:rPr lang="ru-RU" dirty="0"/>
              <a:t>н</a:t>
            </a:r>
            <a:r>
              <a:rPr lang="ru-RU" dirty="0" smtClean="0"/>
              <a:t>а месте, не отрывая носки от пола;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носках;</a:t>
            </a:r>
          </a:p>
          <a:p>
            <a:pPr marL="514350" indent="-514350">
              <a:buAutoNum type="arabicPeriod"/>
            </a:pP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присяде</a:t>
            </a:r>
            <a:r>
              <a:rPr lang="ru-RU" dirty="0" smtClean="0"/>
              <a:t> на носках; </a:t>
            </a:r>
          </a:p>
          <a:p>
            <a:pPr marL="514350" indent="-514350">
              <a:buAutoNum type="arabicPeriod"/>
            </a:pPr>
            <a:r>
              <a:rPr lang="ru-RU" dirty="0" smtClean="0"/>
              <a:t>в </a:t>
            </a:r>
            <a:r>
              <a:rPr lang="ru-RU" dirty="0" err="1" smtClean="0"/>
              <a:t>полуприсяде</a:t>
            </a:r>
            <a:r>
              <a:rPr lang="ru-RU" dirty="0" smtClean="0"/>
              <a:t>;</a:t>
            </a:r>
          </a:p>
          <a:p>
            <a:pPr marL="514350" indent="-514350">
              <a:buAutoNum type="arabicPeriod"/>
            </a:pPr>
            <a:r>
              <a:rPr lang="ru-RU" dirty="0" smtClean="0"/>
              <a:t>Перекатом с пятки на носок;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внешней стороне стопы;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Приставным шагом по обручу (палке, канату);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 кочкам;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 ребристой дорожке (замена: упаковка от яиц).</a:t>
            </a:r>
            <a:endParaRPr lang="ru-RU" dirty="0"/>
          </a:p>
        </p:txBody>
      </p:sp>
      <p:pic>
        <p:nvPicPr>
          <p:cNvPr id="4" name="Рисунок 3" descr="hello_html_65c3ec6c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5009" y="2914628"/>
            <a:ext cx="2857520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Segoe Script" pitchFamily="34" charset="0"/>
              </a:rPr>
              <a:t>Комплекс упражнений по профилактике плоскостопия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700" b="1" dirty="0" smtClean="0"/>
              <a:t>Прокатывание предметов подошвами ног:</a:t>
            </a:r>
          </a:p>
          <a:p>
            <a:pPr marL="514350" indent="-514350">
              <a:buAutoNum type="arabicPeriod"/>
            </a:pPr>
            <a:r>
              <a:rPr lang="ru-RU" sz="2700" dirty="0" smtClean="0"/>
              <a:t>игольчатых мячиков;</a:t>
            </a:r>
          </a:p>
          <a:p>
            <a:pPr marL="514350" indent="-514350">
              <a:buAutoNum type="arabicPeriod"/>
            </a:pPr>
            <a:r>
              <a:rPr lang="ru-RU" sz="2700" dirty="0" smtClean="0"/>
              <a:t>палочек;</a:t>
            </a:r>
          </a:p>
          <a:p>
            <a:pPr marL="514350" indent="-514350">
              <a:buAutoNum type="arabicPeriod"/>
            </a:pPr>
            <a:r>
              <a:rPr lang="ru-RU" sz="2700" dirty="0" smtClean="0"/>
              <a:t>мелких шариков.</a:t>
            </a:r>
          </a:p>
          <a:p>
            <a:pPr marL="514350" indent="-514350">
              <a:buNone/>
            </a:pPr>
            <a:r>
              <a:rPr lang="ru-RU" sz="2700" b="1" dirty="0" smtClean="0"/>
              <a:t>Собирание пальцами ног:</a:t>
            </a:r>
          </a:p>
          <a:p>
            <a:pPr marL="514350" indent="-514350">
              <a:buAutoNum type="arabicPeriod"/>
            </a:pPr>
            <a:r>
              <a:rPr lang="ru-RU" sz="2700" dirty="0" smtClean="0"/>
              <a:t>шишек;</a:t>
            </a:r>
          </a:p>
          <a:p>
            <a:pPr marL="514350" indent="-514350">
              <a:buAutoNum type="arabicPeriod"/>
            </a:pPr>
            <a:r>
              <a:rPr lang="ru-RU" sz="2700" dirty="0" smtClean="0"/>
              <a:t>мелких игрушек;</a:t>
            </a:r>
          </a:p>
          <a:p>
            <a:pPr marL="514350" indent="-514350">
              <a:buAutoNum type="arabicPeriod"/>
            </a:pPr>
            <a:r>
              <a:rPr lang="ru-RU" sz="2700" dirty="0" smtClean="0"/>
              <a:t>карандашей.</a:t>
            </a:r>
          </a:p>
        </p:txBody>
      </p:sp>
      <p:pic>
        <p:nvPicPr>
          <p:cNvPr id="4" name="Рисунок 3" descr="hello_html_65c3ec6c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72132" y="3857628"/>
            <a:ext cx="2857520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Segoe Script" pitchFamily="34" charset="0"/>
              </a:rPr>
              <a:t>Будьте здоровы!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5" name="Рисунок 4" descr="hello_html_65c3ec6c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00166" y="1643050"/>
            <a:ext cx="6191293" cy="464347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163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Консультация для родителей «Комплекс упражнений по профилактике плоскостопия»</vt:lpstr>
      <vt:lpstr>Слайд 2</vt:lpstr>
      <vt:lpstr>Признаки плоскостопия</vt:lpstr>
      <vt:lpstr>Комплекс упражнений по профилактике плоскостопия</vt:lpstr>
      <vt:lpstr>Комплекс упражнений по профилактике плоскостопия</vt:lpstr>
      <vt:lpstr>Будьте здоровы!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2020-04-27T14:54:09Z</dcterms:created>
  <dcterms:modified xsi:type="dcterms:W3CDTF">2020-04-27T15:39:30Z</dcterms:modified>
</cp:coreProperties>
</file>