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>
        <p:scale>
          <a:sx n="120" d="100"/>
          <a:sy n="120" d="100"/>
        </p:scale>
        <p:origin x="-1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9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3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5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4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7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02DB-7947-448C-AE36-1FC0F6FCC07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C2DD-311C-43CB-A9CA-E200C7A5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1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«Пирамида профессий»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9784" y="3602038"/>
            <a:ext cx="3448215" cy="141523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Презентацию подготовила воспитатель </a:t>
            </a:r>
          </a:p>
          <a:p>
            <a:pPr algn="r">
              <a:lnSpc>
                <a:spcPct val="100000"/>
              </a:lnSpc>
            </a:pP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второй младшей группы </a:t>
            </a:r>
            <a:r>
              <a:rPr lang="ru-RU" sz="1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Лодырева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Н. Н.</a:t>
            </a:r>
          </a:p>
          <a:p>
            <a:pPr algn="r">
              <a:lnSpc>
                <a:spcPct val="100000"/>
              </a:lnSpc>
            </a:pP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МБДОУ «</a:t>
            </a:r>
            <a:r>
              <a:rPr lang="ru-RU" sz="1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Зубово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-Полянский детский сад №7 </a:t>
            </a:r>
          </a:p>
          <a:p>
            <a:pPr algn="r">
              <a:lnSpc>
                <a:spcPct val="100000"/>
              </a:lnSpc>
            </a:pP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«Черемушки» комбинированного вида»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9346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пособия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первичных представлений о труде взрослых. Знакомство с профессиями.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представление детей о профессиях;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соотносить орудия труда с профессиями людей;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умение объяснять свой выбор картинки;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названия профессий и орудий труда;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мелкой моторики;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произвольность поведения, внимание, память;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труду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666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71247"/>
            <a:ext cx="10515600" cy="4679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  <a:b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участвуют 4 детей. Каждый ребенок выбирает картинку с изображением профессии и треугольник одного цвета для определения игрового поля пирамиды. В коробочке разложены картинки с изображением предметов, необходимых для труда людей этих профессий.  Дети выбирают нужные картинки и прикрепляют их на пирамиду. В конце игры дети меняются игровыми полями и проверяют правильность выбора картинок другого игрока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4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866" y="365125"/>
            <a:ext cx="5995284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Играем вместе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7" y="1455618"/>
            <a:ext cx="5515993" cy="44887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53" y="1431235"/>
            <a:ext cx="5072893" cy="4489305"/>
          </a:xfrm>
        </p:spPr>
      </p:pic>
    </p:spTree>
    <p:extLst>
      <p:ext uri="{BB962C8B-B14F-4D97-AF65-F5344CB8AC3E}">
        <p14:creationId xmlns:p14="http://schemas.microsoft.com/office/powerpoint/2010/main" val="37481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Пособие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«Пирамида профессий» использую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в работе с детьми на занятиях, а также в режимных моментах (на индивидуальных и подгрупповых занятиях, игровой деятельности вне занятий, в самостоятельной игровой деятельности детей).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659775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3" y="2058194"/>
            <a:ext cx="4333514" cy="3886200"/>
          </a:xfrm>
        </p:spPr>
      </p:pic>
    </p:spTree>
    <p:extLst>
      <p:ext uri="{BB962C8B-B14F-4D97-AF65-F5344CB8AC3E}">
        <p14:creationId xmlns:p14="http://schemas.microsoft.com/office/powerpoint/2010/main" val="37841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Пособие можно удобно поставить на 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стол, 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просмотрев его содержимое и поиграть. 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</a:t>
            </a:r>
            <a:b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Пособие 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яркое, привлекающее к себе внимание детей.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0" y="2082047"/>
            <a:ext cx="4555603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39" y="2058194"/>
            <a:ext cx="4250022" cy="3886200"/>
          </a:xfrm>
        </p:spPr>
      </p:pic>
    </p:spTree>
    <p:extLst>
      <p:ext uri="{BB962C8B-B14F-4D97-AF65-F5344CB8AC3E}">
        <p14:creationId xmlns:p14="http://schemas.microsoft.com/office/powerpoint/2010/main" val="4667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100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Дидактическое пособие «Пирамида профессий»</vt:lpstr>
      <vt:lpstr>Цель данного пособия: формирование первичных представлений о труде взрослых. Знакомство с профессиями. Задачи: - обогащать представление детей о профессиях; -учить соотносить орудия труда с профессиями людей; -формировать умение объяснять свой выбор картинки; -закреплять названия профессий и орудий труда; -способствовать развитию мелкой моторики; -воспитывать произвольность поведения, внимание, память; -воспитывать интерес к труду взрослых.</vt:lpstr>
      <vt:lpstr>Описание игры: в игре участвуют 4 детей. Каждый ребенок выбирает картинку с изображением профессии и треугольник одного цвета для определения игрового поля пирамиды. В коробочке разложены картинки с изображением предметов, необходимых для труда людей этих профессий.  Дети выбирают нужные картинки и прикрепляют их на пирамиду. В конце игры дети меняются игровыми полями и проверяют правильность выбора картинок другого игрока.</vt:lpstr>
      <vt:lpstr>Играем вместе</vt:lpstr>
      <vt:lpstr>Пособие «Пирамида профессий» использую в работе с детьми на занятиях, а также в режимных моментах (на индивидуальных и подгрупповых занятиях, игровой деятельности вне занятий, в самостоятельной игровой деятельности детей).</vt:lpstr>
      <vt:lpstr>Пособие можно удобно поставить на стол, просмотрев его содержимое и поиграть.      Пособие яркое, привлекающее к себе внимание детей.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«Пирамида профессий»</dc:title>
  <dc:creator>Юлия</dc:creator>
  <cp:lastModifiedBy>admin</cp:lastModifiedBy>
  <cp:revision>7</cp:revision>
  <dcterms:created xsi:type="dcterms:W3CDTF">2022-11-09T16:45:39Z</dcterms:created>
  <dcterms:modified xsi:type="dcterms:W3CDTF">2022-11-10T08:04:16Z</dcterms:modified>
</cp:coreProperties>
</file>