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0" r:id="rId1"/>
  </p:sldMasterIdLst>
  <p:notesMasterIdLst>
    <p:notesMasterId r:id="rId43"/>
  </p:notesMasterIdLst>
  <p:sldIdLst>
    <p:sldId id="332" r:id="rId2"/>
    <p:sldId id="399" r:id="rId3"/>
    <p:sldId id="401" r:id="rId4"/>
    <p:sldId id="784" r:id="rId5"/>
    <p:sldId id="786" r:id="rId6"/>
    <p:sldId id="745" r:id="rId7"/>
    <p:sldId id="746" r:id="rId8"/>
    <p:sldId id="787" r:id="rId9"/>
    <p:sldId id="402" r:id="rId10"/>
    <p:sldId id="456" r:id="rId11"/>
    <p:sldId id="334" r:id="rId12"/>
    <p:sldId id="824" r:id="rId13"/>
    <p:sldId id="465" r:id="rId14"/>
    <p:sldId id="835" r:id="rId15"/>
    <p:sldId id="836" r:id="rId16"/>
    <p:sldId id="413" r:id="rId17"/>
    <p:sldId id="418" r:id="rId18"/>
    <p:sldId id="851" r:id="rId19"/>
    <p:sldId id="829" r:id="rId20"/>
    <p:sldId id="423" r:id="rId21"/>
    <p:sldId id="424" r:id="rId22"/>
    <p:sldId id="503" r:id="rId23"/>
    <p:sldId id="504" r:id="rId24"/>
    <p:sldId id="506" r:id="rId25"/>
    <p:sldId id="429" r:id="rId26"/>
    <p:sldId id="830" r:id="rId27"/>
    <p:sldId id="430" r:id="rId28"/>
    <p:sldId id="461" r:id="rId29"/>
    <p:sldId id="431" r:id="rId30"/>
    <p:sldId id="432" r:id="rId31"/>
    <p:sldId id="853" r:id="rId32"/>
    <p:sldId id="845" r:id="rId33"/>
    <p:sldId id="850" r:id="rId34"/>
    <p:sldId id="846" r:id="rId35"/>
    <p:sldId id="481" r:id="rId36"/>
    <p:sldId id="507" r:id="rId37"/>
    <p:sldId id="508" r:id="rId38"/>
    <p:sldId id="842" r:id="rId39"/>
    <p:sldId id="847" r:id="rId40"/>
    <p:sldId id="848" r:id="rId41"/>
    <p:sldId id="849" r:id="rId42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4820199-9A76-47EF-9B45-65DAFA77A961}">
          <p14:sldIdLst>
            <p14:sldId id="332"/>
            <p14:sldId id="399"/>
            <p14:sldId id="401"/>
            <p14:sldId id="784"/>
            <p14:sldId id="786"/>
            <p14:sldId id="745"/>
            <p14:sldId id="746"/>
            <p14:sldId id="787"/>
            <p14:sldId id="402"/>
            <p14:sldId id="456"/>
          </p14:sldIdLst>
        </p14:section>
        <p14:section name="Раздел без заголовка" id="{1BCC5238-3588-4438-9DCA-C874B629BEB4}">
          <p14:sldIdLst>
            <p14:sldId id="334"/>
            <p14:sldId id="824"/>
            <p14:sldId id="465"/>
            <p14:sldId id="825"/>
            <p14:sldId id="826"/>
            <p14:sldId id="653"/>
            <p14:sldId id="827"/>
            <p14:sldId id="834"/>
            <p14:sldId id="476"/>
            <p14:sldId id="679"/>
            <p14:sldId id="654"/>
            <p14:sldId id="411"/>
            <p14:sldId id="413"/>
            <p14:sldId id="418"/>
            <p14:sldId id="829"/>
            <p14:sldId id="423"/>
            <p14:sldId id="424"/>
            <p14:sldId id="503"/>
            <p14:sldId id="504"/>
            <p14:sldId id="506"/>
            <p14:sldId id="429"/>
            <p14:sldId id="830"/>
            <p14:sldId id="430"/>
            <p14:sldId id="461"/>
            <p14:sldId id="431"/>
            <p14:sldId id="432"/>
            <p14:sldId id="481"/>
            <p14:sldId id="507"/>
            <p14:sldId id="831"/>
            <p14:sldId id="832"/>
            <p14:sldId id="508"/>
            <p14:sldId id="509"/>
            <p14:sldId id="833"/>
            <p14:sldId id="510"/>
            <p14:sldId id="7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EF8A4"/>
    <a:srgbClr val="FB3BE0"/>
    <a:srgbClr val="09F188"/>
    <a:srgbClr val="F5ADBE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howGuides="1">
      <p:cViewPr>
        <p:scale>
          <a:sx n="69" d="100"/>
          <a:sy n="69" d="100"/>
        </p:scale>
        <p:origin x="-1434" y="-19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28" y="-108"/>
      </p:cViewPr>
      <p:guideLst>
        <p:guide orient="horz" pos="3132"/>
        <p:guide pos="212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6"/>
          </a:xfrm>
          <a:prstGeom prst="rect">
            <a:avLst/>
          </a:prstGeom>
        </p:spPr>
        <p:txBody>
          <a:bodyPr vert="horz" lIns="95437" tIns="47719" rIns="95437" bIns="47719" rtlCol="0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8" cy="497126"/>
          </a:xfrm>
          <a:prstGeom prst="rect">
            <a:avLst/>
          </a:prstGeom>
        </p:spPr>
        <p:txBody>
          <a:bodyPr vert="horz" lIns="95437" tIns="47719" rIns="95437" bIns="47719" rtlCol="0"/>
          <a:lstStyle>
            <a:lvl1pPr algn="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4538"/>
            <a:ext cx="497046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7" tIns="47719" rIns="95437" bIns="4771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1"/>
          </a:xfrm>
          <a:prstGeom prst="rect">
            <a:avLst/>
          </a:prstGeom>
        </p:spPr>
        <p:txBody>
          <a:bodyPr vert="horz" lIns="95437" tIns="47719" rIns="95437" bIns="4771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8" cy="497126"/>
          </a:xfrm>
          <a:prstGeom prst="rect">
            <a:avLst/>
          </a:prstGeom>
        </p:spPr>
        <p:txBody>
          <a:bodyPr vert="horz" lIns="95437" tIns="47719" rIns="95437" bIns="47719" rtlCol="0" anchor="b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8" cy="497126"/>
          </a:xfrm>
          <a:prstGeom prst="rect">
            <a:avLst/>
          </a:prstGeom>
        </p:spPr>
        <p:txBody>
          <a:bodyPr vert="horz" lIns="95437" tIns="47719" rIns="95437" bIns="47719" rtlCol="0" anchor="b"/>
          <a:lstStyle>
            <a:lvl1pPr algn="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01.01.2010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05" y="2708920"/>
            <a:ext cx="7776845" cy="3744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- специальное, ГБОУ РМ  СПО (ССУЗ) «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Краснослободский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аграрный техникум»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«Экономика и бухгалтерский учет»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бухгалтер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13 СПА 0001955, дата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21.06.2013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ЧОУ ДПО «Саранский Дом науки и техники РСНИИОО»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воспитатель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Диплом:131800360801, дата выдачи: 06.12.2019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</a:t>
            </a:r>
            <a:r>
              <a:rPr lang="ru-RU" altLang="ru-RU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соответствие занимаемой должности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24.12.2021 №868а по МДОУ «Детский сад №98»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332656"/>
            <a:ext cx="8964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Министерство </a:t>
            </a:r>
            <a:r>
              <a:rPr kumimoji="1"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92697"/>
            <a:ext cx="6192688" cy="18774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Ямашкиной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Светланы Ивановны,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98» г.о.Саранск</a:t>
            </a:r>
            <a:endParaRPr 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IMG_20240209_214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692696"/>
            <a:ext cx="1512168" cy="1872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0"/>
            <a:ext cx="68945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4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400" b="1" i="1" u="sng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-17140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sz="32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</a:t>
            </a:r>
            <a:r>
              <a:rPr lang="ru-RU" altLang="ru-RU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480214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456384" cy="4248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User\Desktop\IMG_20240206_20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3877707" cy="41044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в: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IMG_20240310_15493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08720"/>
            <a:ext cx="4248472" cy="57602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7" y="0"/>
            <a:ext cx="79994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Pictures\2024-02-06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196752"/>
            <a:ext cx="3744416" cy="5174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C:\Users\User\Pictures\2024-02-06_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132856"/>
            <a:ext cx="4464496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85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Атестация, партфолио, все дипломы\Дипломы\2024-02-07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600400" cy="4968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C:\Users\User\Pictures\IMG2024021210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050" y="2348880"/>
            <a:ext cx="4765430" cy="36432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2024-02-06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744416" cy="5040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 descr="C:\Users\User\Pictures\2024-02-06_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80374" cy="5040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5.Выступления </a:t>
            </a:r>
            <a:r>
              <a:rPr lang="ru-RU" alt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4550" y="260350"/>
            <a:ext cx="93980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C:\Users\User\Downloads\IMG2024021516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36712"/>
            <a:ext cx="4084748" cy="5799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2024021515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600400" cy="5328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2" descr="C:\Users\User\Downloads\IMG_20240216_13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636492" cy="5328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2024-02-06_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3618204" cy="4536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123728" y="908720"/>
            <a:ext cx="4655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29" y="1052736"/>
            <a:ext cx="8505544" cy="44644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</a:t>
            </a: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 </a:t>
            </a:r>
            <a:b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98»</a:t>
            </a:r>
            <a:r>
              <a:rPr lang="en-US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https://nsportal.ru/yamashkina-s-i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015" y="4365104"/>
            <a:ext cx="6006773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https://ds98sar.schoolrm.ru/sveden/employees</a:t>
            </a:r>
            <a:r>
              <a:rPr lang="ru-RU" alt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3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 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370" y="260350"/>
            <a:ext cx="8540115" cy="12244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altLang="ru-RU" sz="24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User\Downloads\IMG20240307121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3960440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9929" y="428604"/>
            <a:ext cx="4806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Экспертная деятельность</a:t>
            </a:r>
          </a:p>
          <a:p>
            <a:pPr algn="ctr">
              <a:spcBef>
                <a:spcPct val="0"/>
              </a:spcBef>
            </a:pPr>
            <a:endParaRPr lang="ru-RU" altLang="ru-RU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alt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User\Desktop\bce7a9e75838ed1570e45a87705fb7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3744416" cy="4752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4"/>
            <a:ext cx="7929618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40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40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4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altLang="ru-RU" sz="4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0e7954143a6c6ff00bbb68476229aa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844824"/>
            <a:ext cx="3744416" cy="4680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445074" y="980728"/>
            <a:ext cx="190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4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13314" name="Picture 2" descr="C:\Users\User\Pictures\2024-02-06_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412776"/>
            <a:ext cx="3600399" cy="5040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315" name="Picture 3" descr="C:\Users\User\Pictures\2024-02-06_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1412776"/>
            <a:ext cx="3672409" cy="5040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2024-02-06_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752382" cy="5688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339" name="Picture 3" descr="C:\Users\User\Pictures\2024-02-06_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3672408" cy="5688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974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  <p:pic>
        <p:nvPicPr>
          <p:cNvPr id="15362" name="Picture 2" descr="C:\Users\User\Pictures\2024-02-06_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412776"/>
            <a:ext cx="3528391" cy="4741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3" name="Picture 3" descr="C:\Users\User\Pictures\2024-02-06_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412776"/>
            <a:ext cx="3456383" cy="4752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2024-02-06_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672408" cy="5688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 descr="C:\Users\User\Downloads\IMG2024021515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722124" cy="5616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 – неблагополучных семей</a:t>
            </a:r>
          </a:p>
        </p:txBody>
      </p:sp>
      <p:pic>
        <p:nvPicPr>
          <p:cNvPr id="17410" name="Picture 2" descr="C:\Users\User\Pictures\2024-02-06_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340768"/>
            <a:ext cx="3824389" cy="4968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2017-2022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</a:p>
          <a:p>
            <a:pPr algn="ctr">
              <a:defRPr/>
            </a:pPr>
            <a:endParaRPr lang="ru-RU" alt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3"/>
            <a:ext cx="6390456" cy="303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уровней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7" y="0"/>
            <a:ext cx="79994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Pictures\2024-02-06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961633" cy="54452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User\Pictures\2024-02-06_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4001175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и Республиканских конкурсах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Pictures\2024-02-06_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772816"/>
            <a:ext cx="3218819" cy="4680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7" y="0"/>
            <a:ext cx="79994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Pictures\2024-02-06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961633" cy="54452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User\Pictures\2024-02-06_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4001175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Республиканских конкурсах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Pictures\2024-02-06_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456384" cy="5499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C:\Users\User\Pictures\2024-02-06_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888432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415" y="692785"/>
            <a:ext cx="824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Pictures\2024-02-07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3779912" cy="5112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4300" y="499745"/>
            <a:ext cx="7045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Международных акциях, конкурсах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Pictures\2024-02-06_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824389" cy="4968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59" name="Picture 3" descr="C:\Users\User\Pictures\2024-02-06_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3772000" cy="4968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214554"/>
            <a:ext cx="7500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4800" b="1" i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altLang="ru-RU" sz="4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altLang="ru-RU" sz="48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Pictures\2024-02-06_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764728" cy="5246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 descr="C:\Users\User\Pictures\2024-02-06_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862435" cy="5256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764704"/>
            <a:ext cx="356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img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528392" cy="5112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4" name="Picture 2" descr="C:\Users\User\Pictures\2010-01-01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432161" cy="5112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rcRect l="5260" t="4804" r="5275" b="2413"/>
          <a:stretch>
            <a:fillRect/>
          </a:stretch>
        </p:blipFill>
        <p:spPr>
          <a:xfrm>
            <a:off x="323528" y="764704"/>
            <a:ext cx="4051935" cy="58197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 l="3824" t="5875" b="3974"/>
          <a:stretch>
            <a:fillRect/>
          </a:stretch>
        </p:blipFill>
        <p:spPr>
          <a:xfrm>
            <a:off x="4667250" y="764704"/>
            <a:ext cx="4225230" cy="58204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548680"/>
            <a:ext cx="362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Pictures\img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646296" cy="5661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1" name="Picture 3" descr="C:\Users\User\Pictures\YAmashkinoy-Svetlane-Ivanov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672408" cy="5328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92696"/>
            <a:ext cx="331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iar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176464" cy="54546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69360324" y="-1070503324"/>
            <a:ext cx="2147011200" cy="21470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39520" y="-27782520"/>
            <a:ext cx="62423040" cy="6242304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39520" y="-27782520"/>
            <a:ext cx="62423040" cy="6242304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069360324" y="-1070503324"/>
            <a:ext cx="2147011200" cy="21470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C:\Users\User\Pictures\2024-02-06_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980728"/>
            <a:ext cx="3672408" cy="5517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6" name="Picture 2" descr="C:\Users\User\Downloads\IMG20240307121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980728"/>
            <a:ext cx="3768162" cy="5616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228725" y="2418080"/>
            <a:ext cx="7021830" cy="2914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Формирование здорового образа жизни у детей дошкольного возраста через создание модели развивающей педагогике оздоровления.</a:t>
            </a:r>
            <a:endParaRPr lang="ru-RU" alt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2022-2027 г.г.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53770" y="549910"/>
            <a:ext cx="7341870" cy="1949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Участие в инновационной (экспериментальной) деятельности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rcRect l="2347" r="3714" b="2650"/>
          <a:stretch>
            <a:fillRect/>
          </a:stretch>
        </p:blipFill>
        <p:spPr>
          <a:xfrm>
            <a:off x="2195736" y="548680"/>
            <a:ext cx="4320540" cy="5970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rcRect l="4721" t="6456" r="1167" b="3966"/>
          <a:stretch>
            <a:fillRect/>
          </a:stretch>
        </p:blipFill>
        <p:spPr>
          <a:xfrm>
            <a:off x="755576" y="1196752"/>
            <a:ext cx="7632700" cy="51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Pictures\2024-02-06_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764704"/>
            <a:ext cx="3960440" cy="59046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 descr="C:\Users\User\Downloads\IMG20240307121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176464" cy="5976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7463528</TotalTime>
  <Words>383</Words>
  <Application>Microsoft Office PowerPoint</Application>
  <PresentationFormat>Экран (4:3)</PresentationFormat>
  <Paragraphs>69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Слайд 1</vt:lpstr>
      <vt:lpstr> Инновационный педагогический опыт  размещен на сайте   МДОУ «Детский сад №98»    https://nsportal.ru/yamashkina-s-i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User</cp:lastModifiedBy>
  <cp:revision>505</cp:revision>
  <cp:lastPrinted>2021-01-21T13:22:00Z</cp:lastPrinted>
  <dcterms:created xsi:type="dcterms:W3CDTF">2012-03-20T17:33:00Z</dcterms:created>
  <dcterms:modified xsi:type="dcterms:W3CDTF">2024-03-10T12:57:30Z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E1587A5CBE1F45F8919B0BE7E4E56233_12</vt:lpwstr>
  </property>
  <property fmtid="{D5CDD505-2E9C-101B-9397-08002B2CF9AE}" pid="3" name="KSOProductBuildVer">
    <vt:lpwstr>1049-12.2.0.13431</vt:lpwstr>
  </property>
</Properties>
</file>