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343" r:id="rId5"/>
    <p:sldId id="344" r:id="rId6"/>
    <p:sldId id="345" r:id="rId7"/>
    <p:sldId id="357" r:id="rId8"/>
    <p:sldId id="358" r:id="rId9"/>
    <p:sldId id="274" r:id="rId10"/>
    <p:sldId id="276" r:id="rId11"/>
    <p:sldId id="264" r:id="rId12"/>
    <p:sldId id="346" r:id="rId13"/>
    <p:sldId id="263" r:id="rId14"/>
    <p:sldId id="302" r:id="rId15"/>
    <p:sldId id="310" r:id="rId16"/>
    <p:sldId id="280" r:id="rId17"/>
    <p:sldId id="320" r:id="rId18"/>
    <p:sldId id="277" r:id="rId19"/>
    <p:sldId id="347" r:id="rId20"/>
    <p:sldId id="278" r:id="rId21"/>
    <p:sldId id="313" r:id="rId22"/>
    <p:sldId id="348" r:id="rId23"/>
    <p:sldId id="265" r:id="rId24"/>
    <p:sldId id="349" r:id="rId25"/>
    <p:sldId id="329" r:id="rId26"/>
    <p:sldId id="271" r:id="rId27"/>
    <p:sldId id="350" r:id="rId28"/>
    <p:sldId id="272" r:id="rId29"/>
    <p:sldId id="299" r:id="rId30"/>
    <p:sldId id="322" r:id="rId31"/>
    <p:sldId id="273" r:id="rId32"/>
    <p:sldId id="351" r:id="rId33"/>
    <p:sldId id="281" r:id="rId34"/>
    <p:sldId id="282" r:id="rId35"/>
    <p:sldId id="283" r:id="rId36"/>
    <p:sldId id="353" r:id="rId37"/>
    <p:sldId id="352" r:id="rId38"/>
    <p:sldId id="359" r:id="rId39"/>
    <p:sldId id="360" r:id="rId40"/>
    <p:sldId id="361" r:id="rId41"/>
    <p:sldId id="362" r:id="rId42"/>
    <p:sldId id="363" r:id="rId43"/>
    <p:sldId id="364" r:id="rId44"/>
    <p:sldId id="287" r:id="rId45"/>
    <p:sldId id="356" r:id="rId46"/>
    <p:sldId id="312" r:id="rId47"/>
    <p:sldId id="354" r:id="rId48"/>
    <p:sldId id="288" r:id="rId49"/>
    <p:sldId id="289" r:id="rId50"/>
    <p:sldId id="301" r:id="rId51"/>
    <p:sldId id="331" r:id="rId52"/>
    <p:sldId id="355" r:id="rId53"/>
    <p:sldId id="290" r:id="rId54"/>
    <p:sldId id="291" r:id="rId55"/>
    <p:sldId id="304" r:id="rId56"/>
    <p:sldId id="319" r:id="rId57"/>
    <p:sldId id="318" r:id="rId58"/>
    <p:sldId id="335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1142984"/>
            <a:ext cx="3571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Клоковой Екатерины Константиновны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автономного дошкольного образовательного учреждения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№112» г.о.Саранск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работа\дипломы\март 22\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9382"/>
            <a:ext cx="4500594" cy="6380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714488"/>
            <a:ext cx="69294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- публикаций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4128" y="142852"/>
            <a:ext cx="4632934" cy="6552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работа\дипломы\февраль 22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52"/>
            <a:ext cx="4643470" cy="6552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40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работа\дипломы\март 22\публикация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14" y="214289"/>
            <a:ext cx="4438086" cy="6265533"/>
          </a:xfrm>
          <a:prstGeom prst="rect">
            <a:avLst/>
          </a:prstGeom>
          <a:noFill/>
        </p:spPr>
      </p:pic>
      <p:pic>
        <p:nvPicPr>
          <p:cNvPr id="2051" name="Picture 3" descr="C:\работа\дипломы\март 22\публикац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214290"/>
            <a:ext cx="4294997" cy="6072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работа\дипломы\июль21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13470"/>
            <a:ext cx="4643470" cy="6553286"/>
          </a:xfrm>
          <a:prstGeom prst="rect">
            <a:avLst/>
          </a:prstGeom>
          <a:noFill/>
        </p:spPr>
      </p:pic>
      <p:pic>
        <p:nvPicPr>
          <p:cNvPr id="4" name="Picture 2" descr="C:\работа\дипломы\июль21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42852"/>
            <a:ext cx="4643470" cy="6553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Катя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333481" cy="6143668"/>
          </a:xfrm>
          <a:prstGeom prst="rect">
            <a:avLst/>
          </a:prstGeom>
          <a:noFill/>
        </p:spPr>
      </p:pic>
      <p:pic>
        <p:nvPicPr>
          <p:cNvPr id="1027" name="Picture 3" descr="C:\Users\Катя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9498" y="142852"/>
            <a:ext cx="4366393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работа\дипломы\октябрь 21\публикация стать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302" y="2357430"/>
            <a:ext cx="5657698" cy="4357694"/>
          </a:xfrm>
          <a:prstGeom prst="rect">
            <a:avLst/>
          </a:prstGeom>
          <a:noFill/>
        </p:spPr>
      </p:pic>
      <p:pic>
        <p:nvPicPr>
          <p:cNvPr id="4" name="Picture 2" descr="C:\работа\дипломы\для аттестации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3286116" cy="4655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работа\дипломы\октябрь 23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143404" cy="6119699"/>
          </a:xfrm>
          <a:prstGeom prst="rect">
            <a:avLst/>
          </a:prstGeom>
          <a:noFill/>
        </p:spPr>
      </p:pic>
      <p:pic>
        <p:nvPicPr>
          <p:cNvPr id="1026" name="Picture 2" descr="C:\Users\User\Desktop\работа\дипломы\декабрь 23\скр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69" y="2143116"/>
            <a:ext cx="4500593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500175"/>
            <a:ext cx="67151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en-US" sz="32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ru-RU" altLang="en-US" sz="32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ru-RU" alt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Результаты участия воспитанников в конкурсах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500175"/>
            <a:ext cx="6715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en-US" sz="32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ru-RU" altLang="en-US" sz="32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07" y="373560"/>
            <a:ext cx="4502133" cy="63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928670"/>
            <a:ext cx="75724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03.05.1982г.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2019г.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бакалавр. Педагогическое образование. Направленность (профиль) образовательной программы: Дошкольное образование.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17 лет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5 лет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квалификационная категория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20.03.2023 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работа\дипломы\декабрь 2020\Диплом-  Клубнички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673" y="285728"/>
            <a:ext cx="4296259" cy="607223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8" y="285728"/>
            <a:ext cx="4284978" cy="60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07" y="319420"/>
            <a:ext cx="4495586" cy="62191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90" y="836712"/>
            <a:ext cx="688570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работа\дипломы\май 2021\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42852"/>
            <a:ext cx="5000660" cy="64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9" y="548679"/>
            <a:ext cx="8239854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User\Desktop\работа\дипломы\сентябрь 23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89" y="428604"/>
            <a:ext cx="4337191" cy="6143644"/>
          </a:xfrm>
          <a:prstGeom prst="rect">
            <a:avLst/>
          </a:prstGeom>
          <a:noFill/>
        </p:spPr>
      </p:pic>
      <p:pic>
        <p:nvPicPr>
          <p:cNvPr id="11267" name="Picture 3" descr="C:\Users\User\Desktop\работа\дипломы\октябрь 23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326855" cy="618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785794"/>
            <a:ext cx="73581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1" y="400648"/>
            <a:ext cx="4078450" cy="5719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8" y="400648"/>
            <a:ext cx="4043828" cy="57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2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работа\дипломы\лето 2020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1"/>
            <a:ext cx="4143404" cy="5818541"/>
          </a:xfrm>
          <a:prstGeom prst="rect">
            <a:avLst/>
          </a:prstGeom>
          <a:noFill/>
        </p:spPr>
      </p:pic>
      <p:pic>
        <p:nvPicPr>
          <p:cNvPr id="1026" name="Picture 2" descr="C:\работа\дипломы\май 22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24902"/>
            <a:ext cx="4214842" cy="5974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работа\дипломы\сентябрь октябрь 22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39984"/>
            <a:ext cx="8429684" cy="5800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работа\дипломы\дипломы за 23\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388317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1285860"/>
            <a:ext cx="728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07" y="332656"/>
            <a:ext cx="4512585" cy="63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8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работа\дипломы\май 22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290"/>
            <a:ext cx="4357718" cy="6151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142984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работа\дипломы\сентябрь октябрь 22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32373"/>
            <a:ext cx="4214842" cy="5977953"/>
          </a:xfrm>
          <a:prstGeom prst="rect">
            <a:avLst/>
          </a:prstGeom>
          <a:noFill/>
        </p:spPr>
      </p:pic>
      <p:pic>
        <p:nvPicPr>
          <p:cNvPr id="4" name="Picture 2" descr="C:\Users\User\Desktop\работа\дипломы\июль 23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285728"/>
            <a:ext cx="4255443" cy="6278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142984"/>
            <a:ext cx="7500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81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работа\дипломы\октябрь 23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396575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122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198884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6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30"/>
            <a:ext cx="4643252" cy="68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2" y="557212"/>
            <a:ext cx="47529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39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5"/>
            <a:ext cx="457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99392"/>
            <a:ext cx="455372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3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1844824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24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" y="-13332"/>
            <a:ext cx="48487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86" y="5938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3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09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714489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61" y="238336"/>
            <a:ext cx="4511692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8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работа\дипломы\декабрь 21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99" y="454360"/>
            <a:ext cx="8347202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18" y="188640"/>
            <a:ext cx="45819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9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работа\дипломы\июнь 2021\00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857783" cy="3214686"/>
          </a:xfrm>
          <a:prstGeom prst="rect">
            <a:avLst/>
          </a:prstGeom>
          <a:noFill/>
        </p:spPr>
      </p:pic>
      <p:pic>
        <p:nvPicPr>
          <p:cNvPr id="13315" name="Picture 3" descr="C:\работа\дипломы\июнь 2021\00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5975" y="3357562"/>
            <a:ext cx="4615149" cy="329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работа\дипломы\ноябрь 21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2096" y="214290"/>
            <a:ext cx="4339808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8142"/>
            <a:ext cx="7237735" cy="45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7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работа\дипломы\лето 2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54016" cy="5732324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30" y="357166"/>
            <a:ext cx="4224337" cy="573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работа\дипломы\январь 24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39720"/>
            <a:ext cx="4643470" cy="6608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15" y="258763"/>
            <a:ext cx="4291885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8763"/>
            <a:ext cx="4292600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776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285860"/>
            <a:ext cx="728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703"/>
            <a:ext cx="4299173" cy="623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работа\дипломы\январь 2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157" y="405657"/>
            <a:ext cx="420968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работа\дипломы\июль21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357166"/>
            <a:ext cx="4445092" cy="5929354"/>
          </a:xfrm>
          <a:prstGeom prst="rect">
            <a:avLst/>
          </a:prstGeom>
          <a:noFill/>
        </p:spPr>
      </p:pic>
      <p:pic>
        <p:nvPicPr>
          <p:cNvPr id="10243" name="Picture 3" descr="C:\работа\дипломы\январь 22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57166"/>
            <a:ext cx="4209669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работа\дипломы\январь 22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300245" cy="6072206"/>
          </a:xfrm>
          <a:prstGeom prst="rect">
            <a:avLst/>
          </a:prstGeom>
          <a:noFill/>
        </p:spPr>
      </p:pic>
      <p:pic>
        <p:nvPicPr>
          <p:cNvPr id="5" name="Picture 2" descr="C:\работа\дипломы\март 22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4357718" cy="6193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347"/>
            <a:ext cx="426085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9884"/>
            <a:ext cx="4338707" cy="6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2551"/>
            <a:ext cx="4248472" cy="566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7" y="390916"/>
            <a:ext cx="4070598" cy="56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1142984"/>
            <a:ext cx="607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4636"/>
            <a:ext cx="3427421" cy="49685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02" y="13614"/>
            <a:ext cx="3512105" cy="4814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09527"/>
            <a:ext cx="2952328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1/103971210.216/0_af3ee_81eae42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работа\дипломы\июль 23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14838"/>
            <a:ext cx="4500594" cy="6589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159</Words>
  <Application>Microsoft Office PowerPoint</Application>
  <PresentationFormat>Экран (4:3)</PresentationFormat>
  <Paragraphs>55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1</cp:lastModifiedBy>
  <cp:revision>80</cp:revision>
  <dcterms:created xsi:type="dcterms:W3CDTF">2020-02-12T17:12:48Z</dcterms:created>
  <dcterms:modified xsi:type="dcterms:W3CDTF">2024-04-10T07:38:42Z</dcterms:modified>
</cp:coreProperties>
</file>