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305" r:id="rId4"/>
    <p:sldId id="293" r:id="rId5"/>
    <p:sldId id="277" r:id="rId6"/>
    <p:sldId id="275" r:id="rId7"/>
    <p:sldId id="298" r:id="rId8"/>
    <p:sldId id="285" r:id="rId9"/>
    <p:sldId id="283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B4AC-DED1-4536-8540-5DABE1B164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B061-A343-492C-A6AD-D651895F3F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6510-C344-4599-822A-01B575629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60CC-2954-4859-9A6F-A7C735AFA0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03A2-4256-484F-8665-C089056A3E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2407-EBE6-41FF-8125-456F46F845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1611-F152-47EB-B363-64FFA804D4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31EE-CF85-464E-A6E4-5FE50CEE3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5192-DC4F-4CF7-96FA-E2FE423F20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F454-93AE-4043-B507-63F7513896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9D70-E99F-40FF-9B9D-24DB199DD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A7A0-C3C7-44AF-B6ED-C20A7B7C44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31E3-82DB-4714-92A1-52DEE619EE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756CC0-423F-4847-8607-80AC3207A2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b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«Рыбки плавают в водице»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228184" y="5085184"/>
            <a:ext cx="2592288" cy="10081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Ларькина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9269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сейчас мы с вами поиграем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 «Рыбки»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8" y="2060848"/>
            <a:ext cx="835183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9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Ой ребята нашей рыбки стало грустно ,давайте ей нарисуем друзей рыбок а рисовать мы с вами будем ладошками и сейчас я вам покажу .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60440" cy="273630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664"/>
            <a:ext cx="3952056" cy="266429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032448" cy="302433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4240088" cy="2952328"/>
          </a:xfrm>
        </p:spPr>
      </p:pic>
    </p:spTree>
    <p:extLst>
      <p:ext uri="{BB962C8B-B14F-4D97-AF65-F5344CB8AC3E}">
        <p14:creationId xmlns:p14="http://schemas.microsoft.com/office/powerpoint/2010/main" val="39038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1" y="116632"/>
            <a:ext cx="4429001" cy="30963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472880" cy="302433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16424" cy="288032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816424" cy="2880320"/>
          </a:xfrm>
        </p:spPr>
      </p:pic>
    </p:spTree>
    <p:extLst>
      <p:ext uri="{BB962C8B-B14F-4D97-AF65-F5344CB8AC3E}">
        <p14:creationId xmlns:p14="http://schemas.microsoft.com/office/powerpoint/2010/main" val="41099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17863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385175" cy="208823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6048" y="980728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Закреплять знания детей о рыбах Показать детям возможность получения изображения с помощью  отпечатков ладошек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Подвести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пониманию связи между  формой ладошки и отпечатком –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красочный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силуэтом. Воспитывать умение радоваться результату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15617" y="764704"/>
            <a:ext cx="6192688" cy="316835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:Альбомный лист,  кисточка, краски или гуашь красного, зеленого .коричневого цвета, влажные 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салфетки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1474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984776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548681"/>
            <a:ext cx="8568952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,кто это?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это рыбка 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 какой у нее хвостик, какие красивые плавники.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цвета рыбка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?(рассмотреть рыбку с детьми и ответить на вопросы)</a:t>
            </a:r>
          </a:p>
          <a:p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2631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01" y="404664"/>
            <a:ext cx="8385175" cy="143192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где живет рыбка? Правильно  в воде .А что делает рыбка ?Правильно плавает.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9036496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Домик рыбки называется аквариум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.(рассмотреть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аквариум)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848871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1400"/>
            <a:ext cx="1728192" cy="927720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Рыбка любит кушать червячков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81906"/>
            <a:ext cx="5904656" cy="5387454"/>
          </a:xfrm>
        </p:spPr>
      </p:pic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551837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ребята мы с вами накормим наших рыбок . Посмотрите какая  это рыбка большая или маленькая а это какая ? Большая рыбка какого червячка будет кушать ? Правильно большого а маленькая рыбка какого червячка ?</a:t>
            </a:r>
          </a:p>
        </p:txBody>
      </p:sp>
    </p:spTree>
    <p:extLst>
      <p:ext uri="{BB962C8B-B14F-4D97-AF65-F5344CB8AC3E}">
        <p14:creationId xmlns:p14="http://schemas.microsoft.com/office/powerpoint/2010/main" val="14944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2663825" cy="1282700"/>
          </a:xfrm>
        </p:spPr>
      </p:pic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"/>
          <a:stretch/>
        </p:blipFill>
        <p:spPr bwMode="auto">
          <a:xfrm>
            <a:off x="4991720" y="262424"/>
            <a:ext cx="36358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6" y="1063007"/>
            <a:ext cx="24384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8" y="4797152"/>
            <a:ext cx="1484166" cy="9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149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Трава</vt:lpstr>
      <vt:lpstr>Занятие  «Рыбки плавают в водице»</vt:lpstr>
      <vt:lpstr>         </vt:lpstr>
      <vt:lpstr>     Материал :Альбомный лист,  кисточка, краски или гуашь красного, зеленого .коричневого цвета, влажные салфетки         </vt:lpstr>
      <vt:lpstr>         </vt:lpstr>
      <vt:lpstr>А где живет рыбка? Правильно  в воде .А что делает рыбка ?Правильно плавает.</vt:lpstr>
      <vt:lpstr>Домик рыбки называется аквариум.(рассмотреть с детьми аквариум)</vt:lpstr>
      <vt:lpstr>Рыбка любит кушать червячков </vt:lpstr>
      <vt:lpstr>Презентация PowerPoint</vt:lpstr>
      <vt:lpstr>Презентация PowerPoint</vt:lpstr>
      <vt:lpstr>Презентация PowerPoint</vt:lpstr>
      <vt:lpstr> Ой ребята нашей рыбки стало грустно ,давайте ей нарисуем друзей рыбок а рисовать мы с вами будем ладошками и сейчас я вам покажу .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34</cp:revision>
  <dcterms:created xsi:type="dcterms:W3CDTF">2009-12-04T16:44:06Z</dcterms:created>
  <dcterms:modified xsi:type="dcterms:W3CDTF">2020-04-28T17:17:40Z</dcterms:modified>
</cp:coreProperties>
</file>