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33"/>
  </p:notesMasterIdLst>
  <p:sldIdLst>
    <p:sldId id="256" r:id="rId2"/>
    <p:sldId id="285" r:id="rId3"/>
    <p:sldId id="257" r:id="rId4"/>
    <p:sldId id="314" r:id="rId5"/>
    <p:sldId id="342" r:id="rId6"/>
    <p:sldId id="372" r:id="rId7"/>
    <p:sldId id="409" r:id="rId8"/>
    <p:sldId id="418" r:id="rId9"/>
    <p:sldId id="344" r:id="rId10"/>
    <p:sldId id="376" r:id="rId11"/>
    <p:sldId id="366" r:id="rId12"/>
    <p:sldId id="414" r:id="rId13"/>
    <p:sldId id="419" r:id="rId14"/>
    <p:sldId id="381" r:id="rId15"/>
    <p:sldId id="420" r:id="rId16"/>
    <p:sldId id="362" r:id="rId17"/>
    <p:sldId id="386" r:id="rId18"/>
    <p:sldId id="383" r:id="rId19"/>
    <p:sldId id="267" r:id="rId20"/>
    <p:sldId id="268" r:id="rId21"/>
    <p:sldId id="363" r:id="rId22"/>
    <p:sldId id="326" r:id="rId23"/>
    <p:sldId id="364" r:id="rId24"/>
    <p:sldId id="387" r:id="rId25"/>
    <p:sldId id="378" r:id="rId26"/>
    <p:sldId id="365" r:id="rId27"/>
    <p:sldId id="348" r:id="rId28"/>
    <p:sldId id="395" r:id="rId29"/>
    <p:sldId id="266" r:id="rId30"/>
    <p:sldId id="416" r:id="rId31"/>
    <p:sldId id="417" r:id="rId32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CC"/>
    <a:srgbClr val="FF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405" autoAdjust="0"/>
    <p:restoredTop sz="94717" autoAdjust="0"/>
  </p:normalViewPr>
  <p:slideViewPr>
    <p:cSldViewPr>
      <p:cViewPr>
        <p:scale>
          <a:sx n="75" d="100"/>
          <a:sy n="75" d="100"/>
        </p:scale>
        <p:origin x="-120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0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E9CACB-E4E0-403D-A465-F09B911B1575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B38FD9-C764-4BB8-9218-74248E1721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34573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38FD9-C764-4BB8-9218-74248E17211A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9293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02948CB-3339-4F38-8DF9-58628F4E9EC6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46sar.schoolrm.ru/sveden/employees/11164/428379/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s46sar.schoolrm.ru/sveden/employees/11164/428379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am.ru/users/2222145" TargetMode="External"/><Relationship Id="rId2" Type="http://schemas.openxmlformats.org/officeDocument/2006/relationships/hyperlink" Target="https://ds46sar.schoolrm.ru/sveden/employees/11164/428379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етод2\Desktop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571536" y="0"/>
            <a:ext cx="7851648" cy="10527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2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</a:br>
            <a:r>
              <a:rPr lang="ru-RU" sz="2200" b="1" cap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МИНИСТЕРСТВО ОБРАЗОВАНИЯ РМ</a:t>
            </a:r>
            <a:r>
              <a:rPr lang="ru-RU" sz="20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0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</a:br>
            <a:r>
              <a:rPr lang="ru-RU" sz="4800" b="1" cap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Портфолио</a:t>
            </a:r>
            <a:r>
              <a:rPr lang="ru-RU" sz="48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4800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800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ru-RU" sz="4800" cap="all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1142984"/>
            <a:ext cx="6433852" cy="5383500"/>
          </a:xfrm>
        </p:spPr>
        <p:txBody>
          <a:bodyPr>
            <a:normAutofit lnSpcReduction="10000"/>
          </a:bodyPr>
          <a:lstStyle/>
          <a:p>
            <a:pPr algn="ctr"/>
            <a:endParaRPr lang="ru-RU" b="1" cap="all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b="1" cap="all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cap="all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Примак </a:t>
            </a:r>
            <a:r>
              <a:rPr lang="ru-RU" b="1" cap="all" dirty="0" err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юлии</a:t>
            </a:r>
            <a:r>
              <a:rPr lang="ru-RU" b="1" cap="all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cap="all" dirty="0" err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ивановны</a:t>
            </a:r>
            <a:endParaRPr lang="ru-RU" b="1" cap="all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воспитателя мадоу</a:t>
            </a:r>
          </a:p>
          <a:p>
            <a:pPr algn="ctr"/>
            <a:r>
              <a:rPr lang="ru-RU" sz="1600" b="1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«центр развития ребенка – детский сад № 46»</a:t>
            </a:r>
          </a:p>
          <a:p>
            <a:pPr algn="ctr"/>
            <a:endParaRPr lang="ru-RU" sz="1400" b="1" cap="all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600" b="1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Дата рождения: 24.05.1985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г. </a:t>
            </a:r>
          </a:p>
          <a:p>
            <a:pPr algn="just"/>
            <a:r>
              <a:rPr lang="ru-RU" sz="1600" b="1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Профессиональное образование: </a:t>
            </a:r>
            <a:r>
              <a:rPr lang="ru-RU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Бакалавриат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ФГБОУ ВПО «Мордовский государственный педагогический институт имени М.Е. </a:t>
            </a:r>
            <a:r>
              <a:rPr lang="ru-RU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Евсевьева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», 2019 г. </a:t>
            </a: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Квалификация по диплому: «Бакалавр» по направлению подготовки «Педагогическое образование»</a:t>
            </a: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Специальность: «Дошкольное образование»</a:t>
            </a: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Диплом </a:t>
            </a:r>
            <a:r>
              <a:rPr lang="ru-RU" sz="1600" b="1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101324  4769247 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от 08.07.2019г.</a:t>
            </a:r>
            <a:endParaRPr lang="ru-RU" sz="1600" b="1" cap="all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600" b="1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Стаж педагогической работы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3 года.</a:t>
            </a:r>
          </a:p>
          <a:p>
            <a:pPr algn="just"/>
            <a:r>
              <a:rPr lang="ru-RU" sz="1600" b="1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Общий трудовой стаж : 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17 лет.</a:t>
            </a: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НАЛИЧИЕ КВАЛИФИКАЦИОННОЙ КАТЕГОРИИ: -</a:t>
            </a: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ДАТА ПОСЛЕДНЕЙ АТТЕСТАЦИИ:</a:t>
            </a:r>
            <a:endParaRPr lang="ru-RU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Примак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682" y="214290"/>
            <a:ext cx="2812679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Диплом 2степини Тельнов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422" y="214290"/>
            <a:ext cx="4596073" cy="6429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риказ пасха 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85728"/>
            <a:ext cx="3330100" cy="4572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Пасха 3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43570" y="285728"/>
            <a:ext cx="3289559" cy="4516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Пасха1.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489" y="2285992"/>
            <a:ext cx="3174002" cy="4357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Луч 2 печать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42852"/>
            <a:ext cx="4929222" cy="3447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Пасха печать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810" y="3209360"/>
            <a:ext cx="4714876" cy="3434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опасные дороги глазами детей 22 г.jpeg"/>
          <p:cNvPicPr>
            <a:picLocks noChangeAspect="1"/>
          </p:cNvPicPr>
          <p:nvPr/>
        </p:nvPicPr>
        <p:blipFill>
          <a:blip r:embed="rId2" cstate="print"/>
          <a:srcRect r="1471"/>
          <a:stretch>
            <a:fillRect/>
          </a:stretch>
        </p:blipFill>
        <p:spPr>
          <a:xfrm>
            <a:off x="142843" y="357166"/>
            <a:ext cx="4306467" cy="6000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справка подтвержд воспитанника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8182" y="357167"/>
            <a:ext cx="4370757" cy="6000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римак, Шурыгина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357166"/>
            <a:ext cx="4293811" cy="6072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Республ ур 1 место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357166"/>
            <a:ext cx="4226284" cy="6072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защитники родины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5984" y="214290"/>
            <a:ext cx="4536020" cy="6429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Выступления на заседаниях методических советов, научно-практических конференциях, педагогических чтениях, семинарах, форумах, радиопередачах (</a:t>
            </a:r>
            <a:r>
              <a:rPr lang="ru-RU" b="1" cap="all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очно</a:t>
            </a:r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).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 descr="Выступления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1" y="1000108"/>
            <a:ext cx="4110593" cy="5643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Выписка из педсовета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1000108"/>
            <a:ext cx="4110593" cy="5643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348" y="142852"/>
            <a:ext cx="8001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республиканский уровень</a:t>
            </a:r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28596" y="1071547"/>
          <a:ext cx="8358248" cy="35258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7322"/>
                <a:gridCol w="2214578"/>
                <a:gridCol w="2428892"/>
                <a:gridCol w="2357456"/>
              </a:tblGrid>
              <a:tr h="96553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Место проведения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Тема выступления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Название мероприятия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05 декабря 2022г.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ГБУ ДПО РМ «Центр непрерывного повышения профессионального мастерства педагогических работников</a:t>
                      </a:r>
                      <a:r>
                        <a:rPr lang="ru-RU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«Педагог 13.ру»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lang="ru-RU" sz="1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Пластилинография</a:t>
                      </a: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как средство развития художественно-творческих способностей у детей дошкольного возраста</a:t>
                      </a:r>
                      <a:r>
                        <a:rPr lang="ru-RU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Круглый стол «Проектная и познавательно-исследовательская деятельность  в ДОО»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ыст Примак, Тайнов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08" y="357166"/>
            <a:ext cx="4578871" cy="6286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928670"/>
          </a:xfrm>
        </p:spPr>
        <p:txBody>
          <a:bodyPr>
            <a:noAutofit/>
          </a:bodyPr>
          <a:lstStyle/>
          <a:p>
            <a:pPr algn="ctr"/>
            <a:r>
              <a:rPr lang="ru-RU" sz="2400" b="1" cap="none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ПРОВЕДЕНИЕ  ОТКРЫТЫХ  ЗАНЯТИЙ, МАСТЕР-КЛАССОВ, МЕРОПРИЯТИЙ</a:t>
            </a:r>
            <a:endParaRPr lang="ru-RU" sz="2400" b="1" cap="none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 descr="Откр занятия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8860" y="928670"/>
            <a:ext cx="4162608" cy="5715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16632"/>
            <a:ext cx="75724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ПРЕДСТАВЛЕНИЕ СОБСТВЕННОГО ПЕДАГОГИЧЕСКОГО ОПЫТА</a:t>
            </a:r>
            <a:endParaRPr lang="ru-RU" sz="2400" b="1" dirty="0" smtClean="0">
              <a:solidFill>
                <a:srgbClr val="C00000"/>
              </a:solidFill>
              <a:latin typeface="Arial Black" pitchFamily="34" charset="0"/>
              <a:ea typeface="微软雅黑" pitchFamily="34" charset="-12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1472" y="1643050"/>
            <a:ext cx="821537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hlinkClick r:id="rId2"/>
              </a:rPr>
              <a:t>«</a:t>
            </a:r>
            <a:r>
              <a:rPr lang="ru-RU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hlinkClick r:id="rId2"/>
              </a:rPr>
              <a:t>Пластилинография</a:t>
            </a:r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hlinkClick r:id="rId2"/>
              </a:rPr>
              <a:t>, как средство развития художественно-творческих способностей у детей дошкольного возраста»</a:t>
            </a:r>
            <a:endParaRPr lang="ru-RU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0"/>
            <a:ext cx="8286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общественно-педагогическая активность педагога: </a:t>
            </a:r>
          </a:p>
          <a:p>
            <a:pPr marL="342900" indent="-342900" algn="ctr"/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Участие в комиссиях, </a:t>
            </a:r>
          </a:p>
          <a:p>
            <a:pPr marL="342900" indent="-342900" algn="ctr"/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педагогических сообществах, в жюри конкурсов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 descr="Сертификат члена жюри Прима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0298" y="928670"/>
            <a:ext cx="3995782" cy="5652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85786" y="0"/>
            <a:ext cx="79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Позитивные результаты работы с воспитанниками</a:t>
            </a:r>
            <a:r>
              <a:rPr lang="ru-RU" sz="24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</a:p>
        </p:txBody>
      </p:sp>
      <p:pic>
        <p:nvPicPr>
          <p:cNvPr id="3" name="Рисунок 2" descr="С воспитанниками 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928670"/>
            <a:ext cx="4214641" cy="5786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С воспит 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24033" y="928670"/>
            <a:ext cx="4214641" cy="5786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 воспит 3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19" y="428604"/>
            <a:ext cx="4266693" cy="5857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С воспит 4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438294"/>
            <a:ext cx="4259634" cy="5848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2910" y="142852"/>
            <a:ext cx="7929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Качество взаимодействия с родителями </a:t>
            </a:r>
          </a:p>
        </p:txBody>
      </p:sp>
      <p:pic>
        <p:nvPicPr>
          <p:cNvPr id="3" name="Рисунок 2" descr="Работа с родит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19" y="642918"/>
            <a:ext cx="4214659" cy="5786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Работа с родит 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642918"/>
            <a:ext cx="4214641" cy="5786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бота с родит 3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4546" y="285728"/>
            <a:ext cx="4682937" cy="6429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нкетирование 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571480"/>
            <a:ext cx="4266675" cy="5857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Анкетирование 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95472" y="571480"/>
            <a:ext cx="4266674" cy="5857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2910" y="142852"/>
            <a:ext cx="79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Работа с детьми из социально-неблагополучных семей </a:t>
            </a:r>
          </a:p>
        </p:txBody>
      </p:sp>
      <p:pic>
        <p:nvPicPr>
          <p:cNvPr id="3" name="Рисунок 2" descr="Неблагопол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000108"/>
            <a:ext cx="4071966" cy="5590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Неблаг 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1000108"/>
            <a:ext cx="4069194" cy="5586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142852"/>
            <a:ext cx="7715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Участие педагога в профессиональных конкурсах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1643050"/>
            <a:ext cx="86439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Интернет – 1</a:t>
            </a:r>
          </a:p>
          <a:p>
            <a:pPr algn="ctr"/>
            <a:endParaRPr lang="ru-RU" sz="2400" b="1" cap="all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республиканский уровень – 1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Метод2\Desktop\АТТЕСТАЦИЯ\Аттестация 2022-2023\Примак\Сканы\ВПО Доверие Прима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500043"/>
            <a:ext cx="4294527" cy="607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Диплом 1 место слепы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500042"/>
            <a:ext cx="4313387" cy="6095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0232" y="0"/>
            <a:ext cx="52864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Награды и поощрения </a:t>
            </a:r>
          </a:p>
        </p:txBody>
      </p:sp>
      <p:pic>
        <p:nvPicPr>
          <p:cNvPr id="5" name="Рисунок 4" descr="Благодарность 23.11.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1" y="642918"/>
            <a:ext cx="4269667" cy="6038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Благодарственное Примак16.05.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252" y="642918"/>
            <a:ext cx="4317434" cy="6010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791478"/>
          </a:xfrm>
        </p:spPr>
        <p:txBody>
          <a:bodyPr>
            <a:noAutofit/>
          </a:bodyPr>
          <a:lstStyle/>
          <a:p>
            <a:pPr algn="ctr"/>
            <a:r>
              <a:rPr lang="ru-RU" sz="2400" b="1" cap="none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УЧАСТИЕ В ИННОВАЦИОННОЙ (ЭКСПЕРИМЕНТАЛЬНОЙ)  ДЕЯТЕЛЬНОСТИ</a:t>
            </a:r>
            <a:endParaRPr lang="ru-RU" sz="2400" b="1" cap="none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Справка по инновации с департ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3" y="1053116"/>
            <a:ext cx="4071966" cy="5590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выписка из приказа инновац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1071546"/>
            <a:ext cx="4069194" cy="5586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лагодарственное АНО Центр.jpeg"/>
          <p:cNvPicPr>
            <a:picLocks noChangeAspect="1"/>
          </p:cNvPicPr>
          <p:nvPr/>
        </p:nvPicPr>
        <p:blipFill>
          <a:blip r:embed="rId2" cstate="print"/>
          <a:srcRect r="2805"/>
          <a:stretch>
            <a:fillRect/>
          </a:stretch>
        </p:blipFill>
        <p:spPr>
          <a:xfrm>
            <a:off x="4714876" y="571480"/>
            <a:ext cx="4245656" cy="5997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благодарность справка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571480"/>
            <a:ext cx="4357718" cy="5982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Благодарственное письмо (3)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7422" y="285728"/>
            <a:ext cx="4447892" cy="6286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нновация табл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19" y="285728"/>
            <a:ext cx="4266673" cy="5857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Справка инновация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285728"/>
            <a:ext cx="4266674" cy="5857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285984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https://ds46sar.schoolrm.ru/sveden/employees/11164/428379/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71670" y="214290"/>
            <a:ext cx="51920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Наличие публикаций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14282" y="1071546"/>
          <a:ext cx="8715436" cy="4447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5436"/>
              </a:tblGrid>
              <a:tr h="7132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уровень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10544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Официальный сайт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МАДОУ «Центр развития ребенка – детский сад № 46»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FFFF00"/>
                          </a:solidFill>
                          <a:effectLst>
                            <a:glow rad="1016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https://ds46sar.schoolrm.ru/sveden/employees/11164/428379/</a:t>
                      </a:r>
                      <a:endParaRPr lang="ru-RU" sz="2000" dirty="0">
                        <a:effectLst>
                          <a:glow rad="101600">
                            <a:schemeClr val="accent1">
                              <a:satMod val="175000"/>
                              <a:alpha val="4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noFill/>
                  </a:tcPr>
                </a:tc>
              </a:tr>
              <a:tr h="7132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Всероссийский уровень</a:t>
                      </a:r>
                      <a:endParaRPr lang="ru-RU" sz="24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endParaRPr lang="ru-RU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</a:tr>
              <a:tr h="674392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Всероссийский журнал «Дошкольник . РФ»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99754">
                <a:tc>
                  <a:txBody>
                    <a:bodyPr/>
                    <a:lstStyle/>
                    <a:p>
                      <a:pPr algn="ctr"/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Интернет</a:t>
                      </a:r>
                    </a:p>
                    <a:p>
                      <a:pPr algn="ctr"/>
                      <a:r>
                        <a:rPr lang="en-US" sz="2000" b="1" dirty="0" smtClean="0"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  <a:hlinkClick r:id="rId3"/>
                        </a:rPr>
                        <a:t>http://www.maam.ru/users/2222145</a:t>
                      </a:r>
                      <a:endParaRPr lang="ru-RU" sz="2000" b="1" dirty="0"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Дошк 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428604"/>
            <a:ext cx="4370739" cy="6000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дошк 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428604"/>
            <a:ext cx="4370740" cy="6000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дошк 3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4546" y="357166"/>
            <a:ext cx="4578871" cy="6286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Свидетелсво копилка уроков 22.03.22 Конспект занятия _О чем ночью шепчут игрушки в детском саду._ к проекту _Сказкатерапия_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6248" y="3357562"/>
            <a:ext cx="4643438" cy="3320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23.09.21Свидетельство Пластилинография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14290"/>
            <a:ext cx="4786346" cy="3422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3114" y="214290"/>
            <a:ext cx="8650509" cy="4832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Результаты  участия  воспитанников  в :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конкурсах;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выставках;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турнирах;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соревнованиях;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акциях;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фестивалях.</a:t>
            </a:r>
          </a:p>
          <a:p>
            <a:pPr algn="ctr">
              <a:buFontTx/>
              <a:buChar char="-"/>
            </a:pPr>
            <a:endParaRPr lang="ru-RU" sz="2800" b="1" cap="all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Интернет – 1</a:t>
            </a:r>
          </a:p>
          <a:p>
            <a:pPr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Муниципальный уровень – 3</a:t>
            </a:r>
            <a:endParaRPr lang="ru-RU" sz="28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Республиканский  уровень – </a:t>
            </a: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endParaRPr lang="ru-RU" sz="2800" b="1" cap="all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Другая 15">
      <a:dk1>
        <a:sysClr val="windowText" lastClr="000000"/>
      </a:dk1>
      <a:lt1>
        <a:srgbClr val="FFFFFF"/>
      </a:lt1>
      <a:dk2>
        <a:srgbClr val="4E3B30"/>
      </a:dk2>
      <a:lt2>
        <a:srgbClr val="FBEEC9"/>
      </a:lt2>
      <a:accent1>
        <a:srgbClr val="E36363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9227</TotalTime>
  <Words>310</Words>
  <Application>Microsoft Office PowerPoint</Application>
  <PresentationFormat>Экран (4:3)</PresentationFormat>
  <Paragraphs>65</Paragraphs>
  <Slides>31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Трек</vt:lpstr>
      <vt:lpstr> МИНИСТЕРСТВО ОБРАЗОВАНИЯ РМ Портфолио  </vt:lpstr>
      <vt:lpstr>Слайд 2</vt:lpstr>
      <vt:lpstr>УЧАСТИЕ В ИННОВАЦИОННОЙ (ЭКСПЕРИМЕНТАЛЬНОЙ)  ДЕЯТЕЛЬНОСТИ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ПРОВЕДЕНИЕ  ОТКРЫТЫХ  ЗАНЯТИЙ, МАСТЕР-КЛАССОВ, МЕРОПРИЯТИЙ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Алексей</dc:creator>
  <cp:lastModifiedBy>Метод2</cp:lastModifiedBy>
  <cp:revision>879</cp:revision>
  <dcterms:created xsi:type="dcterms:W3CDTF">2014-01-05T07:53:48Z</dcterms:created>
  <dcterms:modified xsi:type="dcterms:W3CDTF">2023-02-17T11:05:13Z</dcterms:modified>
</cp:coreProperties>
</file>