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0" r:id="rId4"/>
    <p:sldId id="264" r:id="rId5"/>
    <p:sldId id="265" r:id="rId6"/>
    <p:sldId id="266" r:id="rId7"/>
    <p:sldId id="263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1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280" y="4077072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5527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556792"/>
            <a:ext cx="65527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280" y="2924944"/>
            <a:ext cx="6301208" cy="110202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Рисование на тему:</a:t>
            </a:r>
            <a:br>
              <a:rPr lang="ru-RU" sz="4800" b="1" dirty="0" smtClean="0"/>
            </a:br>
            <a:r>
              <a:rPr lang="ru-RU" sz="4800" dirty="0" smtClean="0"/>
              <a:t>«Пасха</a:t>
            </a:r>
            <a:r>
              <a:rPr lang="ru-RU" sz="4800" dirty="0" smtClean="0"/>
              <a:t>»</a:t>
            </a:r>
            <a:br>
              <a:rPr lang="ru-RU" sz="4800" dirty="0" smtClean="0"/>
            </a:br>
            <a:r>
              <a:rPr lang="ru-RU" sz="2400" dirty="0" smtClean="0"/>
              <a:t>для детей 2-3 лет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4953397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Педагог дополнительного образования Мельникова </a:t>
            </a:r>
            <a:r>
              <a:rPr lang="ru-RU" sz="2400" dirty="0" smtClean="0"/>
              <a:t>О.П</a:t>
            </a:r>
          </a:p>
          <a:p>
            <a:r>
              <a:rPr lang="ru-RU" sz="2400" dirty="0" smtClean="0"/>
              <a:t>МАДОУ «Центр развития ребёнка-детский сад №13»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548680"/>
            <a:ext cx="6192688" cy="118522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Программное содержание: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оспитывать </a:t>
            </a:r>
            <a:r>
              <a:rPr lang="ru-RU" dirty="0">
                <a:solidFill>
                  <a:schemeClr val="tx1"/>
                </a:solidFill>
              </a:rPr>
              <a:t>интерес к декоративно-прикладному искусству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Закреплять </a:t>
            </a:r>
            <a:r>
              <a:rPr lang="ru-RU" dirty="0">
                <a:solidFill>
                  <a:schemeClr val="tx1"/>
                </a:solidFill>
              </a:rPr>
              <a:t>умение правильно держать </a:t>
            </a:r>
            <a:r>
              <a:rPr lang="ru-RU" dirty="0" smtClean="0">
                <a:solidFill>
                  <a:schemeClr val="tx1"/>
                </a:solidFill>
              </a:rPr>
              <a:t>кисть. Развивать </a:t>
            </a:r>
            <a:r>
              <a:rPr lang="ru-RU" dirty="0">
                <a:solidFill>
                  <a:schemeClr val="tx1"/>
                </a:solidFill>
              </a:rPr>
              <a:t>умение рисовать прямые и волнистые линии, составлять из них ритмичный </a:t>
            </a:r>
            <a:r>
              <a:rPr lang="ru-RU" dirty="0" smtClean="0">
                <a:solidFill>
                  <a:schemeClr val="tx1"/>
                </a:solidFill>
              </a:rPr>
              <a:t>узор. Познакомить </a:t>
            </a:r>
            <a:r>
              <a:rPr lang="ru-RU" dirty="0">
                <a:solidFill>
                  <a:schemeClr val="tx1"/>
                </a:solidFill>
              </a:rPr>
              <a:t>с праздником </a:t>
            </a:r>
            <a:r>
              <a:rPr lang="ru-RU" dirty="0" smtClean="0">
                <a:solidFill>
                  <a:schemeClr val="tx1"/>
                </a:solidFill>
              </a:rPr>
              <a:t>пасхи. Формировать </a:t>
            </a:r>
            <a:r>
              <a:rPr lang="ru-RU" dirty="0">
                <a:solidFill>
                  <a:schemeClr val="tx1"/>
                </a:solidFill>
              </a:rPr>
              <a:t>простейшие композиционные навыки (чередование линий по цвету, прямые-волнистые, линии-листочки)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Материал:  гуашь двух цветов, </a:t>
            </a:r>
            <a:r>
              <a:rPr lang="ru-RU" dirty="0">
                <a:solidFill>
                  <a:schemeClr val="tx1"/>
                </a:solidFill>
              </a:rPr>
              <a:t>кисти, силуэты пасхальных </a:t>
            </a:r>
            <a:r>
              <a:rPr lang="ru-RU" dirty="0" smtClean="0">
                <a:solidFill>
                  <a:schemeClr val="tx1"/>
                </a:solidFill>
              </a:rPr>
              <a:t>яиц на половинке альбомного </a:t>
            </a:r>
            <a:r>
              <a:rPr lang="ru-RU" dirty="0" err="1" smtClean="0">
                <a:solidFill>
                  <a:schemeClr val="tx1"/>
                </a:solidFill>
              </a:rPr>
              <a:t>листа,баночка</a:t>
            </a:r>
            <a:r>
              <a:rPr lang="ru-RU" dirty="0" smtClean="0">
                <a:solidFill>
                  <a:schemeClr val="tx1"/>
                </a:solidFill>
              </a:rPr>
              <a:t> с водой.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35696" y="188640"/>
            <a:ext cx="7200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Пасха — считается главным христианским праздником.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</a:t>
            </a:r>
            <a:r>
              <a:rPr lang="ru-RU" sz="2600" dirty="0">
                <a:solidFill>
                  <a:schemeClr val="tx1"/>
                </a:solidFill>
              </a:rPr>
              <a:t>этот день ходили люди в гости друг к другу и обменивались яйцами и выпечкой. </a:t>
            </a:r>
            <a:r>
              <a:rPr lang="ru-RU" sz="2600" dirty="0" smtClean="0">
                <a:solidFill>
                  <a:schemeClr val="tx1"/>
                </a:solidFill>
              </a:rPr>
              <a:t>На пасху принято дарить нарядные</a:t>
            </a:r>
            <a:r>
              <a:rPr lang="ru-RU" sz="2600" dirty="0">
                <a:solidFill>
                  <a:schemeClr val="tx1"/>
                </a:solidFill>
              </a:rPr>
              <a:t>, цветные, </a:t>
            </a:r>
            <a:r>
              <a:rPr lang="ru-RU" sz="2600" dirty="0" smtClean="0">
                <a:solidFill>
                  <a:schemeClr val="tx1"/>
                </a:solidFill>
              </a:rPr>
              <a:t>расписные яйца. Предлагаю нам с вами украсить яйцо различными узорами(</a:t>
            </a:r>
            <a:r>
              <a:rPr lang="ru-RU" sz="2600" dirty="0" err="1" smtClean="0">
                <a:solidFill>
                  <a:schemeClr val="tx1"/>
                </a:solidFill>
              </a:rPr>
              <a:t>линиями,волнами,кружочками</a:t>
            </a:r>
            <a:r>
              <a:rPr lang="ru-RU" sz="2600" dirty="0" smtClean="0">
                <a:solidFill>
                  <a:schemeClr val="tx1"/>
                </a:solidFill>
              </a:rPr>
              <a:t>)                                                              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1488"/>
            <a:ext cx="1946920" cy="25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\Desktop\kuritsa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1355"/>
            <a:ext cx="3121158" cy="28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Первый этап. Рисуем узоры состоящие из горизонтальных линий.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28" y="548680"/>
            <a:ext cx="3253036" cy="433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обавляем следующий </a:t>
            </a:r>
            <a:r>
              <a:rPr lang="ru-RU" dirty="0" smtClean="0">
                <a:solidFill>
                  <a:schemeClr val="tx1"/>
                </a:solidFill>
              </a:rPr>
              <a:t>элемент- </a:t>
            </a:r>
            <a:r>
              <a:rPr lang="ru-RU" dirty="0" smtClean="0">
                <a:solidFill>
                  <a:schemeClr val="tx1"/>
                </a:solidFill>
              </a:rPr>
              <a:t>волны.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8292" y="982228"/>
            <a:ext cx="4620513" cy="346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Вот такое яичко у нас получилось!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262" y="1215642"/>
            <a:ext cx="4759628" cy="356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\Desktop\презентация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8"/>
            <a:ext cx="9144000" cy="68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51564c9ddffae33344735d06f634d9f81ee4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166</Words>
  <Application>Microsoft Office PowerPoint</Application>
  <PresentationFormat>Экран (4:3)</PresentationFormat>
  <Paragraphs>37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Рисование на тему: «Пасха» для детей 2-3 лет</vt:lpstr>
      <vt:lpstr>Программное 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Атрибуты художника</dc:title>
  <dc:creator>obstinate</dc:creator>
  <dc:description>Шаблон презентации с сайта https://presentation-creation.ru/</dc:description>
  <cp:lastModifiedBy>Методист</cp:lastModifiedBy>
  <cp:revision>491</cp:revision>
  <dcterms:created xsi:type="dcterms:W3CDTF">2018-02-25T09:09:03Z</dcterms:created>
  <dcterms:modified xsi:type="dcterms:W3CDTF">2020-04-29T12:29:30Z</dcterms:modified>
</cp:coreProperties>
</file>