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5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56" r:id="rId2"/>
    <p:sldMasterId id="2147483744" r:id="rId3"/>
    <p:sldMasterId id="2147483780" r:id="rId4"/>
    <p:sldMasterId id="2147483860" r:id="rId5"/>
  </p:sldMasterIdLst>
  <p:sldIdLst>
    <p:sldId id="327" r:id="rId6"/>
    <p:sldId id="329" r:id="rId7"/>
    <p:sldId id="367" r:id="rId8"/>
    <p:sldId id="410" r:id="rId9"/>
    <p:sldId id="413" r:id="rId10"/>
    <p:sldId id="416" r:id="rId11"/>
    <p:sldId id="411" r:id="rId12"/>
    <p:sldId id="420" r:id="rId13"/>
    <p:sldId id="421" r:id="rId14"/>
    <p:sldId id="422" r:id="rId15"/>
    <p:sldId id="428" r:id="rId16"/>
    <p:sldId id="423" r:id="rId17"/>
    <p:sldId id="340" r:id="rId18"/>
    <p:sldId id="362" r:id="rId19"/>
    <p:sldId id="345" r:id="rId20"/>
    <p:sldId id="350" r:id="rId21"/>
    <p:sldId id="352" r:id="rId22"/>
    <p:sldId id="355" r:id="rId23"/>
    <p:sldId id="356" r:id="rId24"/>
    <p:sldId id="357" r:id="rId25"/>
    <p:sldId id="364" r:id="rId26"/>
    <p:sldId id="399" r:id="rId27"/>
    <p:sldId id="425" r:id="rId28"/>
    <p:sldId id="427" r:id="rId29"/>
    <p:sldId id="426" r:id="rId30"/>
    <p:sldId id="424" r:id="rId31"/>
    <p:sldId id="394" r:id="rId32"/>
    <p:sldId id="395" r:id="rId33"/>
    <p:sldId id="396" r:id="rId34"/>
    <p:sldId id="397" r:id="rId35"/>
    <p:sldId id="398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262626"/>
        </a:solidFill>
        <a:latin typeface="Garamond" pitchFamily="18" charset="0"/>
        <a:ea typeface="+mn-ea"/>
        <a:cs typeface="Arial" charset="0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076A0E09-D7A0-4236-95D5-7938CF33870E}">
          <p14:sldIdLst>
            <p14:sldId id="327"/>
            <p14:sldId id="329"/>
            <p14:sldId id="367"/>
            <p14:sldId id="408"/>
          </p14:sldIdLst>
        </p14:section>
        <p14:section name="Раздел без заголовка" id="{C88D40BE-C6E5-4E07-99D2-ABD7870D68A5}">
          <p14:sldIdLst>
            <p14:sldId id="369"/>
            <p14:sldId id="401"/>
            <p14:sldId id="402"/>
            <p14:sldId id="404"/>
            <p14:sldId id="366"/>
            <p14:sldId id="403"/>
            <p14:sldId id="405"/>
            <p14:sldId id="368"/>
            <p14:sldId id="406"/>
            <p14:sldId id="407"/>
            <p14:sldId id="340"/>
            <p14:sldId id="342"/>
            <p14:sldId id="362"/>
            <p14:sldId id="345"/>
            <p14:sldId id="350"/>
            <p14:sldId id="352"/>
            <p14:sldId id="355"/>
            <p14:sldId id="356"/>
            <p14:sldId id="357"/>
            <p14:sldId id="364"/>
            <p14:sldId id="399"/>
            <p14:sldId id="394"/>
            <p14:sldId id="395"/>
            <p14:sldId id="396"/>
            <p14:sldId id="397"/>
            <p14:sldId id="39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>
      <p:cViewPr varScale="1">
        <p:scale>
          <a:sx n="76" d="100"/>
          <a:sy n="76" d="100"/>
        </p:scale>
        <p:origin x="-11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544B6-ADD5-40A4-BF41-071EBFC4A1BA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2FB2-6BA2-431D-A37A-6E33E98E1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1F24-622F-4515-AA1E-A09385237185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4FF2-8F10-44F2-9D60-8A946A0CA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995CB-3F6E-4649-BA40-7049C7E807B8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DF5A-9F13-49C6-90BE-1E85A40CB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0FF0D-EA50-496F-8104-7B89652CBCAF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97414-1126-4570-A6D2-090EEAB0A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9C324-9B85-4CB7-BA90-9DB85DCF0B30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B158-7D3B-4ED9-B193-F4D7B14DA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643C3-CF54-410A-8FBA-28DBF4D54D53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7C68D-B753-4DE1-88A7-FA0BEA555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FF2F0-C78D-405A-BBB5-7BB578184153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0B665-CEE4-4700-A4A0-6BB2E158BB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5E41-A1B7-4597-B4DA-2996E59A9218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C6FD-8FE9-4AD1-B4D4-E51005666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5C17D-E96A-48E5-B9EB-6C291F6BA302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8D174-E367-469E-8C67-4E0B2B31C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F4F96-3245-4D80-BF66-3B9DB40FF84D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6CFB9-AE97-4A39-937D-A282B8B20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242DC-D411-43CD-A61B-E5E6C7529B92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35A93-D5FF-4350-ABC2-35776BAD2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0255-0214-4508-B662-17803327168F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891C4-BD7B-4167-8793-543E144AA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69BFB-D1CD-425A-BA23-96292B5783D1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B9D0E-65E8-4A8A-9359-03A05373D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90161-71FA-41EB-8B6B-CE11B362A41A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FC7D-8DF2-4BD4-8A0D-6E2779E1C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6E8C7-7E76-4EBD-9047-7E4535071748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6C441-0A96-4E8F-B288-5F296B0DF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31F11-4A7C-42D7-BCBE-08D677C38618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067B9-3889-46FA-8CAB-BEA39CB676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4C69-DD02-472F-82C2-09A9C9097310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39C6E-383F-40C0-A99B-5C02535BB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B5FF6-EC3B-4C2D-9285-D382335E02E6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D986-7D29-4F75-AE37-E482A1022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92F8C-4E6A-42B7-B22C-B6689F74243D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93D00-8F84-48A2-88D7-31D855DD3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71B9-9E8C-4BD2-BB63-60C29849037F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03056-5822-4446-AB22-2AB49EB5C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FEB3F-DEA3-4591-AA60-C97506C20640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A689-E77F-4F8A-83B4-7F4531BE8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D685F-FB34-48DF-8C24-B52EC404C91B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8551A-78F2-4C92-991B-5AF921F35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A204-B707-4077-A8E4-785109D7B1AD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14408-C06D-476B-96D1-6731F5589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13219-EE7A-4E94-9875-6EDCE5BD9A85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9CD53-C056-49E0-9CF3-B9EEACFBDB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C8644-6BEA-4FB6-90A6-014D3EB5DF8A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958A4-CB5C-4BEC-B61B-3E07A7B39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8BAE2-C401-41C6-BFA6-44241E0D158A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14CB6-96BC-4E39-BC8E-2CE09BC73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D93E3-7A78-4AB0-A8FA-789B5352B6CF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C03CD-8771-4E3A-8547-870B4D0A6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 cstate="print"/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 cstate="print"/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3593D-36A6-477A-8F13-C57708BF075F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B7C19-65B0-4A13-921B-1498E817D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332B-CAB6-4CE3-A11B-A50899630B1C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0187-2D07-4A4B-9057-A35B6DCAD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F127-6403-4594-87D1-93D12FCAFBD7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3FC1-4C11-47F1-8FE4-AFA48106F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06F1-F537-4B5F-A6D1-1F5B1D629069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8712-18AF-49FC-A644-EBB9E59C6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FF8B-5F38-4029-89C2-2701DD4BAED9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51ED1-9E49-4311-895F-771B2C23F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B09FD-536A-480B-B157-EBF762020602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67E1B-9C07-4DA0-9A04-882EED622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B4D7A-D055-498E-AAA4-A6B24C8BC5C5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27EBD-51DD-4FC9-A563-D4099E60F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13560-00D5-4B73-86A9-96596439741C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D1F47-F6B7-42F3-94A4-0A2AEFBA2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2DBDB-2341-4F5E-BD58-507AD274FBC1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72873-1DF2-42BA-8363-D660EC629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6B17B-FD7D-467D-B888-6975BC2DC480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5C758-DD3B-468B-94A1-AC6EFD8BC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C0BA-78E8-42CC-9718-E580E648FDFD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026B-0494-4D62-AE60-304ECA0B0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AD288-A819-41F6-B742-670D31FE7360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35349-2298-47F2-9426-E9EEE99D2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49313" y="9048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0" dirty="0">
                <a:solidFill>
                  <a:schemeClr val="tx1"/>
                </a:solidFill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34288" y="2827338"/>
            <a:ext cx="4572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0" dirty="0">
                <a:solidFill>
                  <a:schemeClr val="tx1"/>
                </a:solidFill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DE58D-D794-443C-A7CB-6AC74FDD30A3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93B96-3908-4C5C-964A-A2D766E726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71E2E-19D0-4E85-8884-382037484299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7C245-CCD3-4D6B-BCEF-71F4151F1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77888" y="896938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0" dirty="0">
                <a:solidFill>
                  <a:schemeClr val="tx1"/>
                </a:solidFill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7650163" y="2608263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0" dirty="0">
                <a:solidFill>
                  <a:schemeClr val="tx1"/>
                </a:solidFill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4C4E8-45D1-40E6-8CAD-4FEAC3F71AF1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CAE3-FACD-49DC-A681-4E76ED6A7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D95E2-D24D-4226-A671-A0A7ED1386E4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3DBDD-248F-4AFB-A83A-B65EF49B8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99E43-0C84-45BC-B490-F4ACA3BB4B26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E4D0-114A-4FD3-94F2-3E994E64F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390CF-A334-48A8-9541-9416BDA91F6C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F0B2-F08F-4D24-AFF9-881DB9546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DF21-DF58-45C2-B1E0-73574F2B0918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4369-FF69-4E8F-86AE-209B57DDF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338" y="915988"/>
            <a:ext cx="6799262" cy="13033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6338" y="2490788"/>
            <a:ext cx="6799262" cy="34448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C0647-BFC5-4EB5-941D-F2060587AB11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A8B9-E5F8-4FB5-A88F-A217C1C13E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9544B6-ADD5-40A4-BF41-071EBFC4A1BA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862FB2-6BA2-431D-A37A-6E33E98E18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C40255-0214-4508-B662-17803327168F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891C4-BD7B-4167-8793-543E144AAF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19A204-B707-4077-A8E4-785109D7B1AD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14408-C06D-476B-96D1-6731F55898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0B4D7A-D055-498E-AAA4-A6B24C8BC5C5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27EBD-51DD-4FC9-A563-D4099E60FC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0390CF-A334-48A8-9541-9416BDA91F6C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FDF0B2-F08F-4D24-AFF9-881DB95464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25765-3A0D-41F3-BF24-E266BBF3B7EC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87050-33B9-4AD3-A2DA-B997292B86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388B0-E869-487C-96B7-A4E486A9560D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21781-1981-411D-AAC5-48413AEE4F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AC3D4-B871-405D-B33F-F37BD50DC3FA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C2968-AEC4-4FCD-BC29-8ABE76A6A9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25765-3A0D-41F3-BF24-E266BBF3B7EC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87050-33B9-4AD3-A2DA-B997292B8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4E4ED-D0E3-4B28-B4D2-15DEB2F69189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B26D-398F-4280-823B-433CFEABCB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491F24-622F-4515-AA1E-A09385237185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E4FF2-8F10-44F2-9D60-8A946A0CAD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5995CB-3F6E-4649-BA40-7049C7E807B8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FDF5A-9F13-49C6-90BE-1E85A40CB2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388B0-E869-487C-96B7-A4E486A9560D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21781-1981-411D-AAC5-48413AEE4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C3D4-B871-405D-B33F-F37BD50DC3FA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C2968-AEC4-4FCD-BC29-8ABE76A6A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4E4ED-D0E3-4B28-B4D2-15DEB2F69189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7B26D-398F-4280-823B-433CFEABC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900D8C-8C33-4984-884F-64C7C3DB4363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FC9C99-F546-4B8F-ABFA-9087D9747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14" r:id="rId4"/>
    <p:sldLayoutId id="2147483835" r:id="rId5"/>
    <p:sldLayoutId id="2147483813" r:id="rId6"/>
    <p:sldLayoutId id="2147483812" r:id="rId7"/>
    <p:sldLayoutId id="2147483836" r:id="rId8"/>
    <p:sldLayoutId id="2147483811" r:id="rId9"/>
    <p:sldLayoutId id="2147483810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331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563570-3FEB-4B6F-BA2B-A8CEE9682ADC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920DD5-15EB-4B5A-A872-8FB776524E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20" r:id="rId4"/>
    <p:sldLayoutId id="2147483840" r:id="rId5"/>
    <p:sldLayoutId id="2147483819" r:id="rId6"/>
    <p:sldLayoutId id="2147483818" r:id="rId7"/>
    <p:sldLayoutId id="2147483841" r:id="rId8"/>
    <p:sldLayoutId id="2147483817" r:id="rId9"/>
    <p:sldLayoutId id="2147483816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560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B540DD-5DCF-42BD-AE65-FEDF51FB28C0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0EFA27-A6D4-466A-A64F-49ACD68F7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26" r:id="rId4"/>
    <p:sldLayoutId id="2147483845" r:id="rId5"/>
    <p:sldLayoutId id="2147483825" r:id="rId6"/>
    <p:sldLayoutId id="2147483824" r:id="rId7"/>
    <p:sldLayoutId id="2147483846" r:id="rId8"/>
    <p:sldLayoutId id="2147483823" r:id="rId9"/>
    <p:sldLayoutId id="2147483822" r:id="rId10"/>
    <p:sldLayoutId id="21474838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37896" name="Picture 7" descr="SD-PanelContent.pn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7900" name="Picture 9" descr="HDRibbonContent-UniformTrim.png"/>
            <p:cNvPicPr>
              <a:picLocks noChangeAspect="1"/>
            </p:cNvPicPr>
            <p:nvPr/>
          </p:nvPicPr>
          <p:blipFill>
            <a:blip r:embed="rId21" cstate="print"/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1" name="Picture 10" descr="HDRibbonContent-UniformTrim.png"/>
            <p:cNvPicPr>
              <a:picLocks noChangeAspect="1"/>
            </p:cNvPicPr>
            <p:nvPr/>
          </p:nvPicPr>
          <p:blipFill>
            <a:blip r:embed="rId21" cstate="print"/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«Зимняя площадка муниципального дошкольного образовательного учреждения «Детский сад №117»</a:t>
            </a:r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ru-RU" smtClean="0"/>
              <a:t>целью создания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сада, а также с целью развития, поддержки и поощрения творчески работающих педагогов муниципальных дошкольных образовательных организаций.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74BE185-71E8-4686-87CA-292A826D4FF4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1C3078CD-DE0F-45F4-B359-5083492FB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31" r:id="rId7"/>
    <p:sldLayoutId id="2147483853" r:id="rId8"/>
    <p:sldLayoutId id="2147483830" r:id="rId9"/>
    <p:sldLayoutId id="2147483829" r:id="rId10"/>
    <p:sldLayoutId id="2147483854" r:id="rId11"/>
    <p:sldLayoutId id="2147483855" r:id="rId12"/>
    <p:sldLayoutId id="2147483828" r:id="rId13"/>
    <p:sldLayoutId id="2147483856" r:id="rId14"/>
    <p:sldLayoutId id="2147483857" r:id="rId15"/>
    <p:sldLayoutId id="2147483858" r:id="rId16"/>
    <p:sldLayoutId id="2147483859" r:id="rId17"/>
    <p:sldLayoutId id="2147483827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ru-RU" sz="1400" b="1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262626"/>
          </a:solidFill>
          <a:latin typeface="Garamon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262626"/>
          </a:solidFill>
          <a:latin typeface="Garamon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262626"/>
          </a:solidFill>
          <a:latin typeface="Garamon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lang="ru-RU" sz="11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900D8C-8C33-4984-884F-64C7C3DB4363}" type="datetimeFigureOut">
              <a:rPr lang="ru-RU" smtClean="0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FC9C99-F546-4B8F-ABFA-9087D97471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31.jpeg"/><Relationship Id="rId7" Type="http://schemas.openxmlformats.org/officeDocument/2006/relationships/image" Target="../media/image27.jpeg"/><Relationship Id="rId12" Type="http://schemas.openxmlformats.org/officeDocument/2006/relationships/image" Target="../media/image9.jpeg"/><Relationship Id="rId17" Type="http://schemas.openxmlformats.org/officeDocument/2006/relationships/image" Target="../media/image41.jpeg"/><Relationship Id="rId2" Type="http://schemas.openxmlformats.org/officeDocument/2006/relationships/image" Target="../media/image36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jpeg"/><Relationship Id="rId11" Type="http://schemas.openxmlformats.org/officeDocument/2006/relationships/image" Target="../media/image23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24.jpeg"/><Relationship Id="rId4" Type="http://schemas.openxmlformats.org/officeDocument/2006/relationships/image" Target="../media/image30.jpeg"/><Relationship Id="rId9" Type="http://schemas.openxmlformats.org/officeDocument/2006/relationships/image" Target="../media/image25.jpeg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3.jpeg"/><Relationship Id="rId18" Type="http://schemas.openxmlformats.org/officeDocument/2006/relationships/image" Target="../media/image47.jpeg"/><Relationship Id="rId3" Type="http://schemas.openxmlformats.org/officeDocument/2006/relationships/image" Target="../media/image36.jpeg"/><Relationship Id="rId7" Type="http://schemas.openxmlformats.org/officeDocument/2006/relationships/image" Target="../media/image29.jpeg"/><Relationship Id="rId12" Type="http://schemas.openxmlformats.org/officeDocument/2006/relationships/image" Target="../media/image24.jpeg"/><Relationship Id="rId17" Type="http://schemas.openxmlformats.org/officeDocument/2006/relationships/image" Target="../media/image46.jpeg"/><Relationship Id="rId2" Type="http://schemas.openxmlformats.org/officeDocument/2006/relationships/image" Target="../media/image43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jpeg"/><Relationship Id="rId11" Type="http://schemas.openxmlformats.org/officeDocument/2006/relationships/image" Target="../media/image25.jpeg"/><Relationship Id="rId5" Type="http://schemas.openxmlformats.org/officeDocument/2006/relationships/image" Target="../media/image31.jpeg"/><Relationship Id="rId15" Type="http://schemas.openxmlformats.org/officeDocument/2006/relationships/image" Target="../media/image44.jpeg"/><Relationship Id="rId10" Type="http://schemas.openxmlformats.org/officeDocument/2006/relationships/image" Target="../media/image26.jpeg"/><Relationship Id="rId19" Type="http://schemas.openxmlformats.org/officeDocument/2006/relationships/image" Target="../media/image48.jpeg"/><Relationship Id="rId4" Type="http://schemas.openxmlformats.org/officeDocument/2006/relationships/image" Target="../media/image37.jpeg"/><Relationship Id="rId9" Type="http://schemas.openxmlformats.org/officeDocument/2006/relationships/image" Target="../media/image27.jpeg"/><Relationship Id="rId1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30.jpeg"/><Relationship Id="rId7" Type="http://schemas.openxmlformats.org/officeDocument/2006/relationships/image" Target="../media/image26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31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jpeg"/><Relationship Id="rId11" Type="http://schemas.openxmlformats.org/officeDocument/2006/relationships/image" Target="../media/image9.jpeg"/><Relationship Id="rId5" Type="http://schemas.openxmlformats.org/officeDocument/2006/relationships/image" Target="../media/image28.jpeg"/><Relationship Id="rId15" Type="http://schemas.openxmlformats.org/officeDocument/2006/relationships/image" Target="../media/image52.jpeg"/><Relationship Id="rId10" Type="http://schemas.openxmlformats.org/officeDocument/2006/relationships/image" Target="../media/image23.jpeg"/><Relationship Id="rId4" Type="http://schemas.openxmlformats.org/officeDocument/2006/relationships/image" Target="../media/image29.jpeg"/><Relationship Id="rId9" Type="http://schemas.openxmlformats.org/officeDocument/2006/relationships/image" Target="../media/image24.jpeg"/><Relationship Id="rId1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jpeg"/><Relationship Id="rId11" Type="http://schemas.openxmlformats.org/officeDocument/2006/relationships/image" Target="../media/image31.jpeg"/><Relationship Id="rId5" Type="http://schemas.openxmlformats.org/officeDocument/2006/relationships/image" Target="../media/image23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26.jpeg"/><Relationship Id="rId12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jpeg"/><Relationship Id="rId11" Type="http://schemas.openxmlformats.org/officeDocument/2006/relationships/image" Target="../media/image9.jpeg"/><Relationship Id="rId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29.jpeg"/><Relationship Id="rId9" Type="http://schemas.openxmlformats.org/officeDocument/2006/relationships/image" Target="../media/image24.jpeg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0" y="-198193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357166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№117» 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643050"/>
            <a:ext cx="9144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«Зимняя площадка дошкольной образовательной организации» 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среди муниципальных дошкольных образовательных организаций городского округа Саранск</a:t>
            </a:r>
          </a:p>
          <a:p>
            <a:pPr algn="ctr"/>
            <a:endParaRPr lang="ru-RU" sz="3200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3200" i="1" dirty="0" smtClean="0">
                <a:solidFill>
                  <a:srgbClr val="002060"/>
                </a:solidFill>
                <a:latin typeface="Arial Black" pitchFamily="34" charset="0"/>
              </a:rPr>
              <a:t>2024год</a:t>
            </a:r>
            <a:endParaRPr lang="ru-RU" sz="32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F:\зим площ\п1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57224" y="3429000"/>
            <a:ext cx="2571768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F:\зим площ\п1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3214686"/>
            <a:ext cx="2587413" cy="19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admin\Desktop\Давыдова\17074007807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000504"/>
            <a:ext cx="328614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Давыдова\17074007806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929066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Давыдова\17074007807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643050"/>
            <a:ext cx="232093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Давыдова\17074007807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714488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Давыдова\17074007807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1714488"/>
            <a:ext cx="2216150" cy="166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INetCache\Content.Word\IMG_8859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5417"/>
          <a:stretch>
            <a:fillRect/>
          </a:stretch>
        </p:blipFill>
        <p:spPr bwMode="auto">
          <a:xfrm>
            <a:off x="3214678" y="4714884"/>
            <a:ext cx="30575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маркинова\IMG-20240209-WA0002 (1).jpg"/>
          <p:cNvPicPr/>
          <p:nvPr/>
        </p:nvPicPr>
        <p:blipFill>
          <a:blip r:embed="rId9"/>
          <a:srcRect l="30358" t="22184" b="26109"/>
          <a:stretch>
            <a:fillRect/>
          </a:stretch>
        </p:blipFill>
        <p:spPr bwMode="auto">
          <a:xfrm>
            <a:off x="5929322" y="1500174"/>
            <a:ext cx="2170704" cy="32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аркинова\IMG-20240209-WA0003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68" y="1142984"/>
            <a:ext cx="2143140" cy="33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маркинова\IMG-20240209-WA000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0100" y="1500174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4286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Старшая группа №5(1 корпус</a:t>
            </a:r>
            <a:endParaRPr lang="ru-RU" sz="2800" dirty="0"/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008579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7" name="Рисунок 16" descr="C:\Users\admin\Desktop\Левинова\1707728313383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7224" y="1142984"/>
            <a:ext cx="2496185" cy="18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admin\Desktop\170783246755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43306" y="1142984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admin\Desktop\1707832467589 (1)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15074" y="1142984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admin\Desktop\1707832467581 (1)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28662" y="3429000"/>
            <a:ext cx="2543175" cy="19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admin\Desktop\1707832467607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71868" y="3500438"/>
            <a:ext cx="200026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Admin\Мои документы\Фото-Январь спортивный\фото-зима\DSC06250.JPG"/>
          <p:cNvPicPr/>
          <p:nvPr/>
        </p:nvPicPr>
        <p:blipFill>
          <a:blip r:embed="rId1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500438"/>
            <a:ext cx="2714644" cy="1828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Содержимое 25" descr="F:\фото-зимняя площадка-дс №117\IMG_03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4750" t="14156" r="16648"/>
          <a:stretch>
            <a:fillRect/>
          </a:stretch>
        </p:blipFill>
        <p:spPr bwMode="auto">
          <a:xfrm>
            <a:off x="3714744" y="3929066"/>
            <a:ext cx="1907552" cy="179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Содержимое 25" descr="F:\фото-зимняя площадка-дс №117\IMG_0335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4750" t="14156" r="16648"/>
          <a:stretch>
            <a:fillRect/>
          </a:stretch>
        </p:blipFill>
        <p:spPr bwMode="auto">
          <a:xfrm>
            <a:off x="3867144" y="4081466"/>
            <a:ext cx="1907552" cy="179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F:\зим площ\п1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3214686"/>
            <a:ext cx="2587413" cy="19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F:\зим площ\п1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004" y="3367086"/>
            <a:ext cx="2587413" cy="19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admin\Desktop\Левинова\17077283133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142984"/>
            <a:ext cx="2496185" cy="18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admin\Desktop\Давыдова\17074007807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00504"/>
            <a:ext cx="328614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Давыдова\17074007806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3929066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Давыдова\17074007807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1643050"/>
            <a:ext cx="232093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Давыдова\17074007807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1714488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Давыдова\170740078072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786" y="1714488"/>
            <a:ext cx="2216150" cy="166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INetCache\Content.Word\IMG_8859.jpg"/>
          <p:cNvPicPr/>
          <p:nvPr/>
        </p:nvPicPr>
        <p:blipFill>
          <a:blip r:embed="rId1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5417"/>
          <a:stretch>
            <a:fillRect/>
          </a:stretch>
        </p:blipFill>
        <p:spPr bwMode="auto">
          <a:xfrm>
            <a:off x="3214678" y="4714884"/>
            <a:ext cx="30575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маркинова\IMG-20240209-WA0002 (1).jpg"/>
          <p:cNvPicPr/>
          <p:nvPr/>
        </p:nvPicPr>
        <p:blipFill>
          <a:blip r:embed="rId11"/>
          <a:srcRect l="30358" t="22184" b="26109"/>
          <a:stretch>
            <a:fillRect/>
          </a:stretch>
        </p:blipFill>
        <p:spPr bwMode="auto">
          <a:xfrm>
            <a:off x="5929322" y="1500174"/>
            <a:ext cx="2170704" cy="32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аркинова\IMG-20240209-WA0003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1868" y="1142984"/>
            <a:ext cx="2143140" cy="33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маркинова\IMG-20240209-WA0004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0100" y="1500174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4286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Старшая группа </a:t>
            </a:r>
            <a:r>
              <a:rPr lang="ru-RU" sz="2800" dirty="0" smtClean="0"/>
              <a:t>№6(2 </a:t>
            </a:r>
            <a:r>
              <a:rPr lang="ru-RU" sz="2800" dirty="0" smtClean="0"/>
              <a:t>корпус</a:t>
            </a:r>
            <a:endParaRPr lang="ru-RU" sz="2800" dirty="0"/>
          </a:p>
        </p:txBody>
      </p:sp>
      <p:pic>
        <p:nvPicPr>
          <p:cNvPr id="21" name="Рисунок 20" descr="C:\Users\admin\Desktop\Screenshot_20240209-163301_Gallery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14480" y="928670"/>
            <a:ext cx="2280140" cy="261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admin\Desktop\Screenshot_20240209-163231_Gallery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86314" y="928670"/>
            <a:ext cx="25717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admin\Desktop\Screenshot_20240209-163319_Gallery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57950" y="3786190"/>
            <a:ext cx="23574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User\AppData\Local\Microsoft\Windows\INetCache\Content.Word\IMG_8857.jpg"/>
          <p:cNvPicPr/>
          <p:nvPr/>
        </p:nvPicPr>
        <p:blipFill>
          <a:blip r:embed="rId1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9956" r="16910" b="16146"/>
          <a:stretch>
            <a:fillRect/>
          </a:stretch>
        </p:blipFill>
        <p:spPr bwMode="auto">
          <a:xfrm>
            <a:off x="285720" y="3786190"/>
            <a:ext cx="2523808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C:\Users\User\AppData\Local\Microsoft\Windows\INetCache\Content.Word\IMG_8859.jpg"/>
          <p:cNvPicPr/>
          <p:nvPr/>
        </p:nvPicPr>
        <p:blipFill>
          <a:blip r:embed="rId19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5296" r="4984" b="16250"/>
          <a:stretch>
            <a:fillRect/>
          </a:stretch>
        </p:blipFill>
        <p:spPr bwMode="auto">
          <a:xfrm>
            <a:off x="3357554" y="3929066"/>
            <a:ext cx="2500330" cy="2143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:\Users\admin\Desktop\Давыдова\17074007807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000504"/>
            <a:ext cx="328614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Давыдова\17074007806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929066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Давыдова\17074007807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3050"/>
            <a:ext cx="232093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Давыдова\1707400780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714488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Давыдова\17074007807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1714488"/>
            <a:ext cx="2216150" cy="166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INetCache\Content.Word\IMG_8859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5417"/>
          <a:stretch>
            <a:fillRect/>
          </a:stretch>
        </p:blipFill>
        <p:spPr bwMode="auto">
          <a:xfrm>
            <a:off x="3214678" y="4714884"/>
            <a:ext cx="30575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маркинова\IMG-20240209-WA0002 (1).jpg"/>
          <p:cNvPicPr/>
          <p:nvPr/>
        </p:nvPicPr>
        <p:blipFill>
          <a:blip r:embed="rId8"/>
          <a:srcRect l="30358" t="22184" b="26109"/>
          <a:stretch>
            <a:fillRect/>
          </a:stretch>
        </p:blipFill>
        <p:spPr bwMode="auto">
          <a:xfrm>
            <a:off x="5929322" y="1500174"/>
            <a:ext cx="2170704" cy="32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аркинова\IMG-20240209-WA0003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1142984"/>
            <a:ext cx="2143140" cy="33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маркинова\IMG-20240209-WA000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1500174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Подготовительная №3(</a:t>
            </a:r>
            <a:r>
              <a:rPr lang="ru-RU" sz="2800" dirty="0" smtClean="0"/>
              <a:t>1 корпус)</a:t>
            </a:r>
            <a:endParaRPr lang="ru-RU" dirty="0"/>
          </a:p>
        </p:txBody>
      </p:sp>
      <p:pic>
        <p:nvPicPr>
          <p:cNvPr id="19" name="Содержимое 18" descr="C:\Users\admin\Desktop\Качкалова\1000033690.jpg"/>
          <p:cNvPicPr>
            <a:picLocks noGrp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7554" y="785794"/>
            <a:ext cx="2343671" cy="165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esktop\IMG_20240209_145506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662" y="785794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F:\зим площ\п7.jpg"/>
          <p:cNvPicPr/>
          <p:nvPr/>
        </p:nvPicPr>
        <p:blipFill>
          <a:blip r:embed="rId1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785794"/>
            <a:ext cx="2396911" cy="171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User\AppData\Local\Microsoft\Windows\INetCache\Content.Word\IMG_8968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5325"/>
          <a:stretch/>
        </p:blipFill>
        <p:spPr bwMode="auto">
          <a:xfrm>
            <a:off x="5929322" y="2786058"/>
            <a:ext cx="2843531" cy="1928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23" name="Рисунок 22" descr="C:\Users\User\AppData\Local\Microsoft\Windows\INetCache\Content.Word\IMG_8807.jpg"/>
          <p:cNvPicPr/>
          <p:nvPr/>
        </p:nvPicPr>
        <p:blipFill>
          <a:blip r:embed="rId1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b="15753"/>
          <a:stretch>
            <a:fillRect/>
          </a:stretch>
        </p:blipFill>
        <p:spPr bwMode="auto">
          <a:xfrm>
            <a:off x="3214678" y="4714884"/>
            <a:ext cx="3016250" cy="190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C:\Users\admin\Desktop\1000033692 (1)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00431" y="2752724"/>
            <a:ext cx="1428759" cy="181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User\AppData\Local\Microsoft\Windows\INetCache\Content.Word\IMG_8960.jpg"/>
          <p:cNvPicPr/>
          <p:nvPr/>
        </p:nvPicPr>
        <p:blipFill>
          <a:blip r:embed="rId1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496"/>
            <a:ext cx="2500330" cy="185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" name="Рисунок 7" descr="C:\Users\User\AppData\Local\Microsoft\Windows\INetCache\Content.Word\IMG_8974.jpg"/>
          <p:cNvPicPr>
            <a:picLocks noChangeAspect="1" noChangeArrowheads="1"/>
          </p:cNvPicPr>
          <p:nvPr/>
        </p:nvPicPr>
        <p:blipFill>
          <a:blip r:embed="rId3" cstate="print"/>
          <a:srcRect l="25473" t="18930" r="378" b="16257"/>
          <a:stretch>
            <a:fillRect/>
          </a:stretch>
        </p:blipFill>
        <p:spPr bwMode="auto">
          <a:xfrm>
            <a:off x="214282" y="214290"/>
            <a:ext cx="5286412" cy="373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4" descr="C:\Documents and Settings\Admin\Мои документы\Фото-Январь спортивный\фото-зима\clip_image001.jpg"/>
          <p:cNvPicPr>
            <a:picLocks noChangeAspect="1" noChangeArrowheads="1"/>
          </p:cNvPicPr>
          <p:nvPr/>
        </p:nvPicPr>
        <p:blipFill>
          <a:blip r:embed="rId4" cstate="print"/>
          <a:srcRect l="28047" t="22413" r="8035"/>
          <a:stretch>
            <a:fillRect/>
          </a:stretch>
        </p:blipFill>
        <p:spPr bwMode="auto">
          <a:xfrm>
            <a:off x="4143372" y="2643182"/>
            <a:ext cx="4786346" cy="40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8" name="Рисунок 48" descr="E:\фото о.к\20170123_113424.jpg"/>
          <p:cNvPicPr>
            <a:picLocks noChangeArrowheads="1"/>
          </p:cNvPicPr>
          <p:nvPr/>
        </p:nvPicPr>
        <p:blipFill>
          <a:blip r:embed="rId3" cstate="print"/>
          <a:srcRect l="3646" t="39625" r="6022" b="6927"/>
          <a:stretch>
            <a:fillRect/>
          </a:stretch>
        </p:blipFill>
        <p:spPr bwMode="auto">
          <a:xfrm>
            <a:off x="3857620" y="3857628"/>
            <a:ext cx="5072098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1" descr="C:\Users\User\AppData\Local\Microsoft\Windows\INetCache\Content.Word\IMG_8960.jpg"/>
          <p:cNvPicPr>
            <a:picLocks noChangeAspect="1" noChangeArrowheads="1"/>
          </p:cNvPicPr>
          <p:nvPr/>
        </p:nvPicPr>
        <p:blipFill>
          <a:blip r:embed="rId4" cstate="print"/>
          <a:srcRect r="-256" b="16520"/>
          <a:stretch>
            <a:fillRect/>
          </a:stretch>
        </p:blipFill>
        <p:spPr bwMode="auto">
          <a:xfrm>
            <a:off x="142844" y="214290"/>
            <a:ext cx="5919971" cy="364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0"/>
            <a:ext cx="6119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Площадка подготовительной группы № 3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-262" b="6930"/>
          <a:stretch>
            <a:fillRect/>
          </a:stretch>
        </p:blipFill>
        <p:spPr bwMode="auto">
          <a:xfrm>
            <a:off x="179512" y="620688"/>
            <a:ext cx="59766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96952"/>
            <a:ext cx="4845152" cy="363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44385" name="Rectangle 1"/>
          <p:cNvSpPr>
            <a:spLocks noChangeArrowheads="1"/>
          </p:cNvSpPr>
          <p:nvPr/>
        </p:nvSpPr>
        <p:spPr bwMode="auto">
          <a:xfrm>
            <a:off x="1285852" y="2500306"/>
            <a:ext cx="65008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Наличие, состояния спортивного и игрового оборудования: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4" descr="IMG_8987"/>
          <p:cNvPicPr>
            <a:picLocks noChangeAspect="1" noChangeArrowheads="1"/>
          </p:cNvPicPr>
          <p:nvPr/>
        </p:nvPicPr>
        <p:blipFill>
          <a:blip r:embed="rId3" cstate="print"/>
          <a:srcRect r="30680" b="400"/>
          <a:stretch>
            <a:fillRect/>
          </a:stretch>
        </p:blipFill>
        <p:spPr bwMode="auto">
          <a:xfrm>
            <a:off x="214282" y="1214422"/>
            <a:ext cx="353059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8984"/>
          <p:cNvPicPr>
            <a:picLocks noChangeAspect="1" noChangeArrowheads="1"/>
          </p:cNvPicPr>
          <p:nvPr/>
        </p:nvPicPr>
        <p:blipFill>
          <a:blip r:embed="rId4" cstate="print"/>
          <a:srcRect r="5469" b="24957"/>
          <a:stretch>
            <a:fillRect/>
          </a:stretch>
        </p:blipFill>
        <p:spPr bwMode="auto">
          <a:xfrm>
            <a:off x="3929058" y="3643314"/>
            <a:ext cx="5000660" cy="292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MG_8991"/>
          <p:cNvPicPr>
            <a:picLocks noChangeAspect="1" noChangeArrowheads="1"/>
          </p:cNvPicPr>
          <p:nvPr/>
        </p:nvPicPr>
        <p:blipFill>
          <a:blip r:embed="rId5" cstate="print"/>
          <a:srcRect r="4800" b="32911"/>
          <a:stretch>
            <a:fillRect/>
          </a:stretch>
        </p:blipFill>
        <p:spPr bwMode="auto">
          <a:xfrm>
            <a:off x="3857620" y="285728"/>
            <a:ext cx="504658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4" descr="IMG_8983"/>
          <p:cNvPicPr>
            <a:picLocks noChangeAspect="1" noChangeArrowheads="1"/>
          </p:cNvPicPr>
          <p:nvPr/>
        </p:nvPicPr>
        <p:blipFill>
          <a:blip r:embed="rId3" cstate="print"/>
          <a:srcRect t="3816" r="797" b="16054"/>
          <a:stretch>
            <a:fillRect/>
          </a:stretch>
        </p:blipFill>
        <p:spPr bwMode="auto">
          <a:xfrm>
            <a:off x="3428991" y="3286124"/>
            <a:ext cx="547691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9012"/>
          <p:cNvPicPr>
            <a:picLocks noChangeAspect="1" noChangeArrowheads="1"/>
          </p:cNvPicPr>
          <p:nvPr/>
        </p:nvPicPr>
        <p:blipFill>
          <a:blip r:embed="rId4" cstate="print"/>
          <a:srcRect l="6371" r="-122" b="16054"/>
          <a:stretch>
            <a:fillRect/>
          </a:stretch>
        </p:blipFill>
        <p:spPr bwMode="auto">
          <a:xfrm>
            <a:off x="285720" y="285728"/>
            <a:ext cx="557432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IMG_8986"/>
          <p:cNvPicPr>
            <a:picLocks noChangeAspect="1" noChangeArrowheads="1"/>
          </p:cNvPicPr>
          <p:nvPr/>
        </p:nvPicPr>
        <p:blipFill>
          <a:blip r:embed="rId3" cstate="print"/>
          <a:srcRect l="51049" t="4389" r="6570" b="16612"/>
          <a:stretch>
            <a:fillRect/>
          </a:stretch>
        </p:blipFill>
        <p:spPr bwMode="auto">
          <a:xfrm>
            <a:off x="2643174" y="214290"/>
            <a:ext cx="364333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MG_8986"/>
          <p:cNvPicPr>
            <a:picLocks noChangeAspect="1" noChangeArrowheads="1"/>
          </p:cNvPicPr>
          <p:nvPr/>
        </p:nvPicPr>
        <p:blipFill>
          <a:blip r:embed="rId3" cstate="print"/>
          <a:srcRect l="26006" t="4389" r="47024" b="519"/>
          <a:stretch>
            <a:fillRect/>
          </a:stretch>
        </p:blipFill>
        <p:spPr bwMode="auto">
          <a:xfrm>
            <a:off x="214282" y="214290"/>
            <a:ext cx="257176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IMG_9005"/>
          <p:cNvPicPr>
            <a:picLocks noChangeAspect="1" noChangeArrowheads="1"/>
          </p:cNvPicPr>
          <p:nvPr/>
        </p:nvPicPr>
        <p:blipFill>
          <a:blip r:embed="rId4" cstate="print"/>
          <a:srcRect l="21589" t="40338" r="25519" b="16407"/>
          <a:stretch>
            <a:fillRect/>
          </a:stretch>
        </p:blipFill>
        <p:spPr bwMode="auto">
          <a:xfrm>
            <a:off x="2786050" y="4071942"/>
            <a:ext cx="6047596" cy="2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1285860"/>
            <a:ext cx="7143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сада, а также с целью развития, поддержки и поощрения творчески работающих педагогов муниципальных дошкольных образовательных организаций.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6" descr="IMG_9005"/>
          <p:cNvPicPr>
            <a:picLocks noChangeAspect="1" noChangeArrowheads="1"/>
          </p:cNvPicPr>
          <p:nvPr/>
        </p:nvPicPr>
        <p:blipFill>
          <a:blip r:embed="rId3" cstate="print"/>
          <a:srcRect t="11838" r="73635" b="1876"/>
          <a:stretch>
            <a:fillRect/>
          </a:stretch>
        </p:blipFill>
        <p:spPr bwMode="auto">
          <a:xfrm>
            <a:off x="4902146" y="928670"/>
            <a:ext cx="402778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IMG_9005"/>
          <p:cNvPicPr>
            <a:picLocks noChangeAspect="1" noChangeArrowheads="1"/>
          </p:cNvPicPr>
          <p:nvPr/>
        </p:nvPicPr>
        <p:blipFill>
          <a:blip r:embed="rId4" cstate="print"/>
          <a:srcRect l="63543" t="38647" r="1603" b="16407"/>
          <a:stretch>
            <a:fillRect/>
          </a:stretch>
        </p:blipFill>
        <p:spPr bwMode="auto">
          <a:xfrm>
            <a:off x="285720" y="357166"/>
            <a:ext cx="48837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21495" r="33489" b="66238"/>
          <a:stretch>
            <a:fillRect/>
          </a:stretch>
        </p:blipFill>
        <p:spPr bwMode="auto">
          <a:xfrm>
            <a:off x="4643438" y="2285992"/>
            <a:ext cx="4286280" cy="428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IMG_9000"/>
          <p:cNvPicPr>
            <a:picLocks noChangeAspect="1" noChangeArrowheads="1"/>
          </p:cNvPicPr>
          <p:nvPr/>
        </p:nvPicPr>
        <p:blipFill>
          <a:blip r:embed="rId4" cstate="print"/>
          <a:srcRect l="38769" t="423" r="17242" b="38268"/>
          <a:stretch>
            <a:fillRect/>
          </a:stretch>
        </p:blipFill>
        <p:spPr bwMode="auto">
          <a:xfrm>
            <a:off x="357158" y="357166"/>
            <a:ext cx="5000660" cy="478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8" y="2490788"/>
            <a:ext cx="2582862" cy="3444875"/>
          </a:xfrm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069" t="121277" r="39069" b="-90462"/>
          <a:stretch/>
        </p:blipFill>
        <p:spPr>
          <a:xfrm>
            <a:off x="4932040" y="3909053"/>
            <a:ext cx="2211710" cy="2040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1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8" y="2490788"/>
            <a:ext cx="2582862" cy="3444875"/>
          </a:xfrm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069" t="121277" r="39069" b="-90462"/>
          <a:stretch/>
        </p:blipFill>
        <p:spPr>
          <a:xfrm>
            <a:off x="4932040" y="3909053"/>
            <a:ext cx="2211710" cy="2040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1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8" y="2490788"/>
            <a:ext cx="2582862" cy="3444875"/>
          </a:xfrm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069" t="121277" r="39069" b="-90462"/>
          <a:stretch/>
        </p:blipFill>
        <p:spPr>
          <a:xfrm>
            <a:off x="4932040" y="3909053"/>
            <a:ext cx="2211710" cy="2040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1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8" y="2490788"/>
            <a:ext cx="2582862" cy="3444875"/>
          </a:xfrm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069" t="121277" r="39069" b="-90462"/>
          <a:stretch/>
        </p:blipFill>
        <p:spPr>
          <a:xfrm>
            <a:off x="4932040" y="3909053"/>
            <a:ext cx="2211710" cy="2040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1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44385" name="Rectangle 1"/>
          <p:cNvSpPr>
            <a:spLocks noChangeArrowheads="1"/>
          </p:cNvSpPr>
          <p:nvPr/>
        </p:nvSpPr>
        <p:spPr bwMode="auto">
          <a:xfrm>
            <a:off x="642910" y="928670"/>
            <a:ext cx="792961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Безопасность и практичность используемого спортивного оборудования: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 оформлении территории  детского сада большое значение придавалось безопасности, целесообразности, красочности;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 выходом детей на прогулку воспитатель проводит осмотр территории на предмет соответствия требованиям безопасности в соответствии со своей должностной инструкцией. </a:t>
            </a:r>
          </a:p>
        </p:txBody>
      </p:sp>
    </p:spTree>
    <p:extLst>
      <p:ext uri="{BB962C8B-B14F-4D97-AF65-F5344CB8AC3E}">
        <p14:creationId xmlns="" xmlns:p14="http://schemas.microsoft.com/office/powerpoint/2010/main" val="41378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44385" name="Rectangle 1"/>
          <p:cNvSpPr>
            <a:spLocks noChangeArrowheads="1"/>
          </p:cNvSpPr>
          <p:nvPr/>
        </p:nvSpPr>
        <p:spPr bwMode="auto">
          <a:xfrm>
            <a:off x="1071538" y="2143116"/>
            <a:ext cx="72152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родителями, их участие в оформлении зимних площадок дошкольной образовательной организации.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97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85728"/>
            <a:ext cx="9144000" cy="6858001"/>
          </a:xfrm>
          <a:prstGeom prst="rect">
            <a:avLst/>
          </a:prstGeom>
          <a:noFill/>
        </p:spPr>
      </p:pic>
      <p:pic>
        <p:nvPicPr>
          <p:cNvPr id="1027" name="Picture 3" descr="F:\Конкурс Зимняя площадка\Зимняя площадка ИИ\IMG-20210209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2905146" cy="2178860"/>
          </a:xfrm>
          <a:prstGeom prst="rect">
            <a:avLst/>
          </a:prstGeom>
          <a:noFill/>
        </p:spPr>
      </p:pic>
      <p:pic>
        <p:nvPicPr>
          <p:cNvPr id="6" name="Рисунок 5" descr="C:\Users\admin\Desktop\17078309486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6200" y="2413134"/>
            <a:ext cx="2550311" cy="315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20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1836769"/>
            <a:ext cx="4572000" cy="31844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750"/>
              </a:spcAf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Холодно, морозно нынче во дворе,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 всегда бывает зимою в декабре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Что же детям делать, как же им гулять?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Просто надо в игры зимние играть!</a:t>
            </a:r>
          </a:p>
          <a:p>
            <a:pPr lvl="0" algn="ctr" fontAlgn="auto">
              <a:spcBef>
                <a:spcPct val="20000"/>
              </a:spcBef>
              <a:spcAft>
                <a:spcPts val="750"/>
              </a:spcAf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построим крепость, слепим мы снежки,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Принесем из дома с лопатками мешки,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туннель построим, горку изо льда,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не помешают даже холода!</a:t>
            </a:r>
          </a:p>
          <a:p>
            <a:pPr lvl="0" algn="ctr" fontAlgn="auto">
              <a:spcBef>
                <a:spcPct val="20000"/>
              </a:spcBef>
              <a:spcAft>
                <a:spcPts val="750"/>
              </a:spcAf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 еще есть санки, лыжи и коньки,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на нашей елке — шары и огоньки,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Холодно, морозно нынче во дворе,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 не помешает это детворе!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Бондарук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Олеся</a:t>
            </a:r>
          </a:p>
        </p:txBody>
      </p:sp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smtClean="0">
              <a:ln>
                <a:noFill/>
              </a:ln>
            </a:endParaRPr>
          </a:p>
        </p:txBody>
      </p:sp>
      <p:pic>
        <p:nvPicPr>
          <p:cNvPr id="97282" name="Рисунок 8" descr="C:\Users\User\AppData\Local\Microsoft\Windows\INetCache\Content.Word\IMG_8971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b="14946"/>
          <a:stretch>
            <a:fillRect/>
          </a:stretch>
        </p:blipFill>
        <p:spPr>
          <a:xfrm>
            <a:off x="827088" y="908050"/>
            <a:ext cx="7561262" cy="5257800"/>
          </a:xfrm>
        </p:spPr>
      </p:pic>
      <p:pic>
        <p:nvPicPr>
          <p:cNvPr id="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F:\Конкурс Зимняя площадка\Зимняя площадка ИИ\IMG_20210209_095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714620"/>
            <a:ext cx="5238755" cy="3929066"/>
          </a:xfrm>
          <a:prstGeom prst="rect">
            <a:avLst/>
          </a:prstGeom>
          <a:noFill/>
        </p:spPr>
      </p:pic>
      <p:pic>
        <p:nvPicPr>
          <p:cNvPr id="7" name="Picture 2" descr="F:\Конкурс Зимняя площадка\фото зим площадок наши\SDC13768.JPG"/>
          <p:cNvPicPr>
            <a:picLocks noChangeAspect="1" noChangeArrowheads="1"/>
          </p:cNvPicPr>
          <p:nvPr/>
        </p:nvPicPr>
        <p:blipFill>
          <a:blip r:embed="rId5" cstate="print"/>
          <a:srcRect l="9722" t="7291" b="26041"/>
          <a:stretch>
            <a:fillRect/>
          </a:stretch>
        </p:blipFill>
        <p:spPr bwMode="auto">
          <a:xfrm>
            <a:off x="285720" y="285728"/>
            <a:ext cx="4214842" cy="414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09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77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214290"/>
            <a:ext cx="7358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AppData\Local\Microsoft\Windows\INetCache\Content.Word\IMG_885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266" r="16495"/>
          <a:stretch>
            <a:fillRect/>
          </a:stretch>
        </p:blipFill>
        <p:spPr bwMode="auto">
          <a:xfrm>
            <a:off x="1571604" y="1000108"/>
            <a:ext cx="5786478" cy="5715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226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2286000" y="857233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750"/>
              </a:spcAft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 младшая группа №1(2 корпус)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admin\Desktop\Корнеева\PHOTO-2024-02-11-08-07-30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85860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admin\Desktop\Корнеева\PHOTO-2024-02-11-08-07-30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214422"/>
            <a:ext cx="182847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admin\Desktop\Корнеева\PHOTO-2024-02-11-08-07-30 (4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643314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admin\Desktop\Корнеева\PHOTO-2024-02-11-08-07-30 (3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214422"/>
            <a:ext cx="1581076" cy="210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admin\Desktop\Корнеева\PHOTO-2024-02-11-08-07-30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290" y="3643314"/>
            <a:ext cx="353988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ound1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457200"/>
            <a:ext cx="8634442" cy="4000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2 младшая группа №3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C:\Users\admin\Desktop\Махалова\ПОДЕЛКИ НА УЧАСТКЕ\69e3d7ee-93f4-4866-88a7-0e8caffeb260.jpg"/>
          <p:cNvPicPr/>
          <p:nvPr/>
        </p:nvPicPr>
        <p:blipFill>
          <a:blip r:embed="rId3"/>
          <a:srcRect b="45585"/>
          <a:stretch>
            <a:fillRect/>
          </a:stretch>
        </p:blipFill>
        <p:spPr bwMode="auto">
          <a:xfrm>
            <a:off x="1643042" y="857232"/>
            <a:ext cx="5942640" cy="242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714744" y="2500306"/>
            <a:ext cx="71438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C:\Users\admin\Desktop\Махалова\ПОДЕЛКИ НА УЧАСТКЕ\51cf5c98-0dd3-41df-b748-bbb14168348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429000"/>
            <a:ext cx="23574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Махалова\ПОДЕЛКИ НА УЧАСТКЕ\aa62b709-858f-406f-a351-9551679062cf.jpg"/>
          <p:cNvPicPr/>
          <p:nvPr/>
        </p:nvPicPr>
        <p:blipFill>
          <a:blip r:embed="rId5"/>
          <a:srcRect t="17852" r="3286" b="23356"/>
          <a:stretch>
            <a:fillRect/>
          </a:stretch>
        </p:blipFill>
        <p:spPr bwMode="auto">
          <a:xfrm>
            <a:off x="6215074" y="3500438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AppData\Local\Microsoft\Windows\INetCache\Content.Word\IMG_8927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6402"/>
          <a:stretch>
            <a:fillRect/>
          </a:stretch>
        </p:blipFill>
        <p:spPr bwMode="auto">
          <a:xfrm>
            <a:off x="3143240" y="3714752"/>
            <a:ext cx="2786082" cy="2214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Средняя группа №2(2 корпус)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 descr="C:\Users\admin\Desktop\Бабина\IMG_20240208_044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71612"/>
            <a:ext cx="307183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Бабина\IMG_20240208_0447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71612"/>
            <a:ext cx="312978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Бабина\IMG_20240208_0448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572008"/>
            <a:ext cx="236944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C:\Users\User\AppData\Local\Microsoft\Windows\INetCache\Content.Word\IMG_8914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572008"/>
            <a:ext cx="2428892" cy="178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Средняя группа №4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0085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admin\Desktop\маркинова\IMG-20240209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00174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аркинова\IMG-20240209-WA000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142984"/>
            <a:ext cx="2143140" cy="33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маркинова\IMG-20240209-WA0002 (1).jpg"/>
          <p:cNvPicPr/>
          <p:nvPr/>
        </p:nvPicPr>
        <p:blipFill>
          <a:blip r:embed="rId5"/>
          <a:srcRect l="30358" t="22184" b="26109"/>
          <a:stretch>
            <a:fillRect/>
          </a:stretch>
        </p:blipFill>
        <p:spPr bwMode="auto">
          <a:xfrm>
            <a:off x="5929322" y="1500174"/>
            <a:ext cx="2170704" cy="32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INetCache\Content.Word\IMG_8859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5417"/>
          <a:stretch>
            <a:fillRect/>
          </a:stretch>
        </p:blipFill>
        <p:spPr bwMode="auto">
          <a:xfrm>
            <a:off x="3214678" y="4714884"/>
            <a:ext cx="3057525" cy="193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ser\AppData\Local\Microsoft\Windows\INetCache\Content.Word\IMG_885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5417"/>
          <a:stretch>
            <a:fillRect/>
          </a:stretch>
        </p:blipFill>
        <p:spPr bwMode="auto">
          <a:xfrm>
            <a:off x="3214678" y="4714884"/>
            <a:ext cx="30575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маркинова\IMG-20240209-WA0002 (1).jpg"/>
          <p:cNvPicPr/>
          <p:nvPr/>
        </p:nvPicPr>
        <p:blipFill>
          <a:blip r:embed="rId3"/>
          <a:srcRect l="30358" t="22184" b="26109"/>
          <a:stretch>
            <a:fillRect/>
          </a:stretch>
        </p:blipFill>
        <p:spPr bwMode="auto">
          <a:xfrm>
            <a:off x="5929322" y="1500174"/>
            <a:ext cx="2170704" cy="32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аркинова\IMG-20240209-WA000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142984"/>
            <a:ext cx="2143140" cy="33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маркинова\IMG-20240209-WA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500174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2143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Подготовительная</a:t>
            </a:r>
            <a:r>
              <a:rPr lang="ru-RU" dirty="0" smtClean="0"/>
              <a:t> </a:t>
            </a:r>
            <a:r>
              <a:rPr lang="ru-RU" sz="3100" dirty="0" smtClean="0"/>
              <a:t>группа №7</a:t>
            </a:r>
            <a:r>
              <a:rPr lang="ru-RU" sz="3100" dirty="0" smtClean="0"/>
              <a:t> </a:t>
            </a:r>
            <a:r>
              <a:rPr lang="ru-RU" sz="3100" dirty="0" smtClean="0"/>
              <a:t>№4</a:t>
            </a:r>
            <a:endParaRPr lang="ru-RU" sz="3100" dirty="0"/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0085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C:\Users\admin\Desktop\Давыдова\17074007807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1357298"/>
            <a:ext cx="2287588" cy="201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Давыдова\17074007807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1357298"/>
            <a:ext cx="1928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Давыдова\17074007807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1357298"/>
            <a:ext cx="239236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Давыдова\170740078069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3643314"/>
            <a:ext cx="228601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admin\Desktop\Давыдова\170740078070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3643314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admin\Desktop\1000048494 (1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14678" y="3786190"/>
            <a:ext cx="26225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:\Users\admin\Desktop\Давыдова\17074007807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000504"/>
            <a:ext cx="328614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Давыдова\17074007806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929066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Давыдова\17074007807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3050"/>
            <a:ext cx="232093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Давыдова\1707400780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714488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Давыдова\17074007807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1714488"/>
            <a:ext cx="2216150" cy="166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INetCache\Content.Word\IMG_8859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b="15417"/>
          <a:stretch>
            <a:fillRect/>
          </a:stretch>
        </p:blipFill>
        <p:spPr bwMode="auto">
          <a:xfrm>
            <a:off x="3214678" y="4714884"/>
            <a:ext cx="30575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маркинова\IMG-20240209-WA0002 (1).jpg"/>
          <p:cNvPicPr/>
          <p:nvPr/>
        </p:nvPicPr>
        <p:blipFill>
          <a:blip r:embed="rId8"/>
          <a:srcRect l="30358" t="22184" b="26109"/>
          <a:stretch>
            <a:fillRect/>
          </a:stretch>
        </p:blipFill>
        <p:spPr bwMode="auto">
          <a:xfrm>
            <a:off x="5929322" y="1500174"/>
            <a:ext cx="2170704" cy="32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аркинова\IMG-20240209-WA0003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1142984"/>
            <a:ext cx="2143140" cy="33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маркинова\IMG-20240209-WA000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1500174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 descr="https://ds05.infourok.ru/uploads/ex/0dd0/0005edb7-8be1d372/img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 младшая №4</a:t>
            </a:r>
            <a:endParaRPr lang="ru-RU" dirty="0"/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0085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" name="Рисунок 16" descr="C:\Users\admin\Desktop\Масычева\IMG_20240209_141903 (1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28662" y="1785926"/>
            <a:ext cx="2146399" cy="16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User\AppData\Local\Microsoft\Windows\INetCache\Content.Word\IMG_8857.jpg"/>
          <p:cNvPicPr/>
          <p:nvPr/>
        </p:nvPicPr>
        <p:blipFill>
          <a:blip r:embed="rId1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l="9956" r="16910" b="16146"/>
          <a:stretch>
            <a:fillRect/>
          </a:stretch>
        </p:blipFill>
        <p:spPr bwMode="auto">
          <a:xfrm>
            <a:off x="3428992" y="2928934"/>
            <a:ext cx="2309494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admin\Desktop\Масычева\IMG_20240209_142352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3636" y="3357562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148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</TotalTime>
  <Words>158</Words>
  <Application>Microsoft Office PowerPoint</Application>
  <PresentationFormat>Экран (4:3)</PresentationFormat>
  <Paragraphs>29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2_Трек</vt:lpstr>
      <vt:lpstr>1_Трек</vt:lpstr>
      <vt:lpstr>Трек</vt:lpstr>
      <vt:lpstr>Натуральные материалы</vt:lpstr>
      <vt:lpstr>Тема Office</vt:lpstr>
      <vt:lpstr>Слайд 1</vt:lpstr>
      <vt:lpstr>Слайд 2</vt:lpstr>
      <vt:lpstr>Слайд 3</vt:lpstr>
      <vt:lpstr>Слайд 4</vt:lpstr>
      <vt:lpstr>2 младшая группа №3</vt:lpstr>
      <vt:lpstr>Средняя группа №2(2 корпус)</vt:lpstr>
      <vt:lpstr>Средняя группа №4</vt:lpstr>
      <vt:lpstr>Подготовительная группа №7 №4</vt:lpstr>
      <vt:lpstr>2 младшая №4</vt:lpstr>
      <vt:lpstr>Старшая группа №5(1 корпус</vt:lpstr>
      <vt:lpstr>Старшая группа №6(2 корпус</vt:lpstr>
      <vt:lpstr>Подготовительная №3(1 корпус)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86</cp:revision>
  <dcterms:created xsi:type="dcterms:W3CDTF">2011-10-23T03:48:45Z</dcterms:created>
  <dcterms:modified xsi:type="dcterms:W3CDTF">2024-02-15T11:43:27Z</dcterms:modified>
</cp:coreProperties>
</file>