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77" r:id="rId6"/>
    <p:sldId id="278" r:id="rId7"/>
    <p:sldId id="268" r:id="rId8"/>
    <p:sldId id="271" r:id="rId9"/>
    <p:sldId id="260" r:id="rId10"/>
    <p:sldId id="273" r:id="rId11"/>
    <p:sldId id="280" r:id="rId12"/>
    <p:sldId id="279" r:id="rId13"/>
    <p:sldId id="282" r:id="rId14"/>
    <p:sldId id="266" r:id="rId15"/>
    <p:sldId id="274" r:id="rId16"/>
    <p:sldId id="276" r:id="rId17"/>
    <p:sldId id="269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42" d="100"/>
          <a:sy n="42" d="100"/>
        </p:scale>
        <p:origin x="1326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1486B7-EFFB-4901-A426-139D757A1DBA}" type="datetimeFigureOut">
              <a:rPr lang="ru-RU" smtClean="0"/>
              <a:t>05.11.2020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5494B8-EFA3-4405-89AA-8605E6D291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97184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EECF3-A597-4165-A9F5-496C3E4D74A1}" type="datetimeFigureOut">
              <a:rPr lang="ru-RU" smtClean="0"/>
              <a:t>05.11.2020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C0475-54C3-404B-83B1-ADB7295010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99119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EECF3-A597-4165-A9F5-496C3E4D74A1}" type="datetimeFigureOut">
              <a:rPr lang="ru-RU" smtClean="0"/>
              <a:t>05.11.2020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C0475-54C3-404B-83B1-ADB7295010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19878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EECF3-A597-4165-A9F5-496C3E4D74A1}" type="datetimeFigureOut">
              <a:rPr lang="ru-RU" smtClean="0"/>
              <a:t>05.11.2020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C0475-54C3-404B-83B1-ADB7295010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98392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EECF3-A597-4165-A9F5-496C3E4D74A1}" type="datetimeFigureOut">
              <a:rPr lang="ru-RU" smtClean="0"/>
              <a:t>05.11.2020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C0475-54C3-404B-83B1-ADB7295010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78673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EECF3-A597-4165-A9F5-496C3E4D74A1}" type="datetimeFigureOut">
              <a:rPr lang="ru-RU" smtClean="0"/>
              <a:t>05.11.2020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C0475-54C3-404B-83B1-ADB7295010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46989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EECF3-A597-4165-A9F5-496C3E4D74A1}" type="datetimeFigureOut">
              <a:rPr lang="ru-RU" smtClean="0"/>
              <a:t>05.11.2020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C0475-54C3-404B-83B1-ADB7295010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86700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EECF3-A597-4165-A9F5-496C3E4D74A1}" type="datetimeFigureOut">
              <a:rPr lang="ru-RU" smtClean="0"/>
              <a:t>05.11.2020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C0475-54C3-404B-83B1-ADB7295010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56724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EECF3-A597-4165-A9F5-496C3E4D74A1}" type="datetimeFigureOut">
              <a:rPr lang="ru-RU" smtClean="0"/>
              <a:t>05.11.2020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C0475-54C3-404B-83B1-ADB7295010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57395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EECF3-A597-4165-A9F5-496C3E4D74A1}" type="datetimeFigureOut">
              <a:rPr lang="ru-RU" smtClean="0"/>
              <a:t>05.11.2020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C0475-54C3-404B-83B1-ADB7295010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60489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EECF3-A597-4165-A9F5-496C3E4D74A1}" type="datetimeFigureOut">
              <a:rPr lang="ru-RU" smtClean="0"/>
              <a:t>05.11.2020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C0475-54C3-404B-83B1-ADB7295010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42514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EECF3-A597-4165-A9F5-496C3E4D74A1}" type="datetimeFigureOut">
              <a:rPr lang="ru-RU" smtClean="0"/>
              <a:t>05.11.2020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C0475-54C3-404B-83B1-ADB7295010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29412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8EECF3-A597-4165-A9F5-496C3E4D74A1}" type="datetimeFigureOut">
              <a:rPr lang="ru-RU" smtClean="0"/>
              <a:t>05.11.2020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EC0475-54C3-404B-83B1-ADB7295010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55086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8.jpeg"/><Relationship Id="rId4" Type="http://schemas.openxmlformats.org/officeDocument/2006/relationships/image" Target="../media/image37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arhivurokov.ru/multiurok/2/e/e/2eec8fc68b4a7d0722afa2b2ad9f36a8a63fe784/img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052736"/>
            <a:ext cx="7772400" cy="1728192"/>
          </a:xfrm>
        </p:spPr>
        <p:txBody>
          <a:bodyPr>
            <a:normAutofit fontScale="90000"/>
          </a:bodyPr>
          <a:lstStyle/>
          <a:p>
            <a:r>
              <a:rPr lang="ru-RU" sz="67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ПРОЕКТ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9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«В ПРЕКРАСНОЙ СКАЗОЧНОЙ СТРАНЕ»</a:t>
            </a:r>
            <a:r>
              <a:rPr lang="ru-RU" sz="4900" dirty="0" smtClean="0">
                <a:solidFill>
                  <a:srgbClr val="FF0000"/>
                </a:solidFill>
              </a:rPr>
              <a:t/>
            </a:r>
            <a:br>
              <a:rPr lang="ru-RU" sz="4900" dirty="0" smtClean="0">
                <a:solidFill>
                  <a:srgbClr val="FF0000"/>
                </a:solidFill>
              </a:rPr>
            </a:br>
            <a:endParaRPr lang="ru-RU" sz="49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283968" y="3429000"/>
            <a:ext cx="3168352" cy="1080120"/>
          </a:xfrm>
        </p:spPr>
        <p:txBody>
          <a:bodyPr>
            <a:no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Выполнила: 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воспитатель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Фомина С. М.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AutoShape 14" descr="http://%D1%80%D0%BE%D1%81%D1%82-%D1%81%D1%82%D0%B5%D0%BD%D0%B4%D1%8B.%D1%80%D1%84/upload/iblock/f94/f94a21c6ab11a4cdedd3bc09c229156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036" y="3130801"/>
            <a:ext cx="3657607" cy="338023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7484" y="3586708"/>
            <a:ext cx="2198678" cy="3140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0502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s://arhivurokov.ru/multiurok/2/e/e/2eec8fc68b4a7d0722afa2b2ad9f36a8a63fe784/img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Театральная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деятельность</a:t>
            </a:r>
            <a:endParaRPr lang="ru-RU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79512" y="4509120"/>
            <a:ext cx="667848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Подвижные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игры «У медведя во бору», «Лиса» «Море волнуется раз» «Зайцы и волк». «Гуси», «Зайка беленький сидит…», «Мыши и кот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Подражательные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движения характерные животным: ходьба, бег, прыжки (заяц, волк, медведь, лиса).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838" y="3899149"/>
            <a:ext cx="2412775" cy="283364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2104" y="1052736"/>
            <a:ext cx="3739065" cy="280429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658" y="1844824"/>
            <a:ext cx="4592418" cy="3060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307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51520" y="332656"/>
            <a:ext cx="548063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Работа с родителями: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" y="14445"/>
            <a:ext cx="3750484" cy="412929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680" y="-31454"/>
            <a:ext cx="3087462" cy="422108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4150" y="3245352"/>
            <a:ext cx="4752528" cy="3645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76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2806" y="102473"/>
            <a:ext cx="7164288" cy="375857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6920" y="3011704"/>
            <a:ext cx="5040560" cy="346337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095" y="2708920"/>
            <a:ext cx="3888432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54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30" y="-594"/>
            <a:ext cx="9144793" cy="685859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3246063"/>
            <a:ext cx="5544616" cy="342633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0766" y="0"/>
            <a:ext cx="4084674" cy="306045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2930565"/>
            <a:ext cx="2657978" cy="3797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529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arhivurokov.ru/multiurok/2/e/e/2eec8fc68b4a7d0722afa2b2ad9f36a8a63fe784/img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Драматизация сказки «Теремок»</a:t>
            </a:r>
            <a:endParaRPr lang="ru-RU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292" y="1052736"/>
            <a:ext cx="5076056" cy="380704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353" y="3757644"/>
            <a:ext cx="4499992" cy="33749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50" y="1196752"/>
            <a:ext cx="2386608" cy="2467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686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s://arhivurokov.ru/multiurok/2/e/e/2eec8fc68b4a7d0722afa2b2ad9f36a8a63fe784/img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55398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Создание альбома рисунков </a:t>
            </a:r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«Мой любимый сказочный герой»</a:t>
            </a:r>
            <a:endParaRPr lang="ru-RU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3" descr="C:\Users\хозяин\Desktop\20170123-036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3231" y="1330036"/>
            <a:ext cx="2376264" cy="3097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9569" y="1457898"/>
            <a:ext cx="2695575" cy="169545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6006" y="2482776"/>
            <a:ext cx="3916339" cy="4310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68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5760640"/>
          </a:xfrm>
        </p:spPr>
        <p:txBody>
          <a:bodyPr>
            <a:normAutofit/>
          </a:bodyPr>
          <a:lstStyle/>
          <a:p>
            <a:pPr algn="l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57200" y="116632"/>
            <a:ext cx="8229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Мы провели совместно с родителями несколько праздников </a:t>
            </a:r>
            <a:r>
              <a:rPr lang="ru-RU" dirty="0" smtClean="0"/>
              <a:t> Новогодний праздник, осенний утренник. </a:t>
            </a:r>
            <a:r>
              <a:rPr lang="ru-RU" dirty="0"/>
              <a:t>Родители с большим желание и интересом участвовали в организации праздников. 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33" y="1118901"/>
            <a:ext cx="3781080" cy="251973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720" y="1118901"/>
            <a:ext cx="3781079" cy="251973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3785980"/>
            <a:ext cx="5401798" cy="3041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143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arhivurokov.ru/multiurok/2/e/e/2eec8fc68b4a7d0722afa2b2ad9f36a8a63fe784/img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034682"/>
          </a:xfrm>
        </p:spPr>
        <p:txBody>
          <a:bodyPr>
            <a:normAutofit fontScale="90000"/>
          </a:bodyPr>
          <a:lstStyle/>
          <a:p>
            <a:pPr algn="just">
              <a:lnSpc>
                <a:spcPct val="150000"/>
              </a:lnSpc>
            </a:pPr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Заключение</a:t>
            </a:r>
            <a:r>
              <a:rPr lang="ru-RU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Детям была интересна и близка тематика проекта, поэтому дети с удовольствием принимали участие во всех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мероприятиях: слушали сказки,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с удовольствием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рассматривали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иллюстрации в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книгах, самостоятельно разыгрывали знакомые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сказки с помощью игрушек, различных видов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театра, с удовольствием раскрашивали раскраски, рисовали и лепили сказочных героев, играли в различные игры.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Дети стали дружнее; чаще приходят друг другу на помощь.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Родители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поддержали педагогов, проявили инициативу и творчество в изготовлении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альбома рисунков «Мой любимый сказочный герой» (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совместно с детьми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);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приняли активное участие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обсуждении вопросов о детском чтении.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Таким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образом, проделанная в ходе проекта работа, дала положительный результат не только в познавательном, речевом, но и в социальном развитии детей; а так же способствовала возникновению интереса и желания у родителей принять участие в проекте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«В сказочной стране»;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сблизила детей, родителей и педагогов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нашей  группы.</a:t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>
                <a:latin typeface="Times New Roman" pitchFamily="18" charset="0"/>
                <a:cs typeface="Times New Roman" pitchFamily="18" charset="0"/>
              </a:rPr>
            </a:br>
            <a:endParaRPr lang="ru-RU" sz="1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8963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arhivurokov.ru/multiurok/2/e/e/2eec8fc68b4a7d0722afa2b2ad9f36a8a63fe784/img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83568" y="404664"/>
            <a:ext cx="792088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Тип проекта: </a:t>
            </a:r>
            <a:r>
              <a:rPr lang="ru-RU" sz="2000" dirty="0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познавательно – речевой (в рамках этого проекта у детей формируются навыки самостоятельности, активности, расширяются нравственные представления о проявлении добра и зла. Эффективно развивается творческое и познавательное мышление дошкольника. </a:t>
            </a:r>
            <a:br>
              <a:rPr lang="ru-RU" sz="2000" dirty="0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Образовательные области: </a:t>
            </a:r>
            <a:r>
              <a:rPr lang="ru-RU" sz="2000" dirty="0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речевое развитие, социально – коммуникативное развитие, познавательное развитие, художественно – эстетическое развитие, физическое развитие.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</a:t>
            </a:r>
          </a:p>
          <a:p>
            <a:pPr algn="just"/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Сроки реализации: </a:t>
            </a:r>
            <a:r>
              <a:rPr lang="ru-RU" sz="2000" dirty="0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краткосрочный.</a:t>
            </a:r>
            <a:endParaRPr lang="en-US" sz="2000" dirty="0" smtClean="0">
              <a:latin typeface="Times New Roman" pitchFamily="18" charset="0"/>
              <a:ea typeface="Arial Unicode MS" pitchFamily="34" charset="-128"/>
              <a:cs typeface="Times New Roman" pitchFamily="18" charset="0"/>
            </a:endParaRPr>
          </a:p>
          <a:p>
            <a:pPr algn="just"/>
            <a:endParaRPr lang="en-US" sz="2000" dirty="0" smtClean="0">
              <a:latin typeface="Times New Roman" pitchFamily="18" charset="0"/>
              <a:ea typeface="Arial Unicode MS" pitchFamily="34" charset="-128"/>
              <a:cs typeface="Times New Roman" pitchFamily="18" charset="0"/>
            </a:endParaRPr>
          </a:p>
          <a:p>
            <a:pPr algn="just"/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Участники проекта: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 дети младшей группы, воспитатели, родители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4077072"/>
            <a:ext cx="1833086" cy="259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7751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arhivurokov.ru/multiurok/2/e/e/2eec8fc68b4a7d0722afa2b2ad9f36a8a63fe784/img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486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3528" y="0"/>
            <a:ext cx="8640960" cy="60939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Актуальность</a:t>
            </a:r>
          </a:p>
          <a:p>
            <a:pPr algn="r"/>
            <a:r>
              <a:rPr lang="ru-RU" sz="1100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Доброта должна стать таким же </a:t>
            </a:r>
            <a:r>
              <a:rPr lang="ru-RU" sz="1100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обычным</a:t>
            </a:r>
          </a:p>
          <a:p>
            <a:pPr algn="r"/>
            <a:r>
              <a:rPr lang="ru-RU" sz="1100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состоянием </a:t>
            </a:r>
            <a:r>
              <a:rPr lang="ru-RU" sz="1100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человека, как мышление</a:t>
            </a:r>
            <a:r>
              <a:rPr lang="ru-RU" sz="1100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r"/>
            <a:r>
              <a:rPr lang="ru-RU" sz="1100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100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Она </a:t>
            </a:r>
            <a:r>
              <a:rPr lang="ru-RU" sz="1100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должна </a:t>
            </a:r>
            <a:r>
              <a:rPr lang="ru-RU" sz="1100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войти в привычку.</a:t>
            </a:r>
          </a:p>
          <a:p>
            <a:pPr algn="r"/>
            <a:r>
              <a:rPr lang="ru-RU" sz="1100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В. А. Сухомлинский</a:t>
            </a:r>
            <a:endParaRPr lang="ru-RU" sz="1100" b="1" i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В.А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Сухомлинский называл сказку «активным творчеством», захватывающим все сферы духовной жизни ребенка, его ум, чувство, волю.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За основу мы взяли РНС, потому что русские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народные сказки преподносят детям поэтический и многогранный образ своих героев, оставляя при этом простор воображению, позволяют вернуть и вписать в естественную канву жизни ребенка и семьи христианские принципы православия; темы веры, добра, милосердия и послушания составляют духовно-нравственное содержание сказок.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 создатели детских современных  мультфильмов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искажают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первоначальный смысл сказки,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превращают сказочное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действие из нравственно-поучительного в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чисто развлекательное.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Герои сказок помогают усвоить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непреложные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законы духовной жизни, утверждающие, что каждый поступок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приводит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к тому или иному следствию: за добро воздается добром, за зло –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злом; чтобы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чего-то достичь, необходимо хорошо потрудиться; относиться к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другим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следует так, как хотел бы, чтобы относились к тебе другие;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помогать другим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нужно бескорыстно, и тогда в трудную минуту тебе тоже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помогут; любое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дело легче делать сообща; надо уметь помнить и ценить доброе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отношение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себе. Для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решения этой сложной задачи взрослый пытается протянуть тонкую духовную нить, которая связала бы его с ребенком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69319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arhivurokov.ru/multiurok/2/e/e/2eec8fc68b4a7d0722afa2b2ad9f36a8a63fe784/img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55576" y="188640"/>
            <a:ext cx="7598320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Цель:</a:t>
            </a:r>
            <a:r>
              <a:rPr lang="ru-RU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</a:rPr>
              <a:t>Создать условия для духовно-нравственного развития ребенка, предание ценности совместного творчества детей и их родителей. Формировать </a:t>
            </a:r>
            <a:r>
              <a:rPr lang="ru-RU" sz="2000" dirty="0" smtClean="0">
                <a:latin typeface="Times New Roman" panose="02020603050405020304" pitchFamily="18" charset="0"/>
              </a:rPr>
              <a:t>духовный </a:t>
            </a:r>
            <a:r>
              <a:rPr lang="ru-RU" sz="2000" dirty="0">
                <a:latin typeface="Times New Roman" panose="02020603050405020304" pitchFamily="18" charset="0"/>
              </a:rPr>
              <a:t>багаж ребенка посредством музыки, сказки и </a:t>
            </a:r>
            <a:r>
              <a:rPr lang="ru-RU" sz="2000" dirty="0" smtClean="0">
                <a:latin typeface="Times New Roman" panose="02020603050405020304" pitchFamily="18" charset="0"/>
              </a:rPr>
              <a:t>живописи.</a:t>
            </a:r>
          </a:p>
          <a:p>
            <a:r>
              <a:rPr lang="ru-RU" sz="2000" dirty="0" smtClean="0">
                <a:latin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Закрепление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и систематизация знаний детей о сказках.</a:t>
            </a:r>
          </a:p>
          <a:p>
            <a:pPr algn="just"/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Задачи:</a:t>
            </a:r>
            <a:endParaRPr lang="ru-RU" sz="2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1. Развивать речевую активность детей, обогащать словарный запас.</a:t>
            </a:r>
          </a:p>
          <a:p>
            <a:pPr algn="just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2. Формировать умение пересказывать и инсценировать  с помощью воспитателя сказки. 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Развивать у детей эмоциональную отзывчивость, внимание, любознательность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Развивать практические навыки рисования, лепки, аппликации, конструирования через сказку.</a:t>
            </a:r>
          </a:p>
          <a:p>
            <a:pPr algn="just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5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Учить узнавать и называть персонажей из знакомых сказок.</a:t>
            </a:r>
          </a:p>
          <a:p>
            <a:pPr algn="just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6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Воспитывать взаимопонимание, дружеские отношения между детьми, желание прийти на помощь в трудную минуту.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99228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93" y="0"/>
            <a:ext cx="9144793" cy="685859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27584" y="260648"/>
            <a:ext cx="7920880" cy="400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6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ctr"/>
            <a:r>
              <a:rPr lang="ru-RU" sz="4000" b="1" i="1" dirty="0">
                <a:solidFill>
                  <a:srgbClr val="00B050"/>
                </a:solidFill>
                <a:latin typeface="Times New Roman" panose="02020603050405020304" pitchFamily="18" charset="0"/>
              </a:rPr>
              <a:t>Этапы работы: </a:t>
            </a:r>
            <a:endParaRPr lang="ru-RU" sz="4000" b="1" i="1" dirty="0" smtClean="0">
              <a:solidFill>
                <a:srgbClr val="00B050"/>
              </a:solidFill>
              <a:latin typeface="Times New Roman" panose="02020603050405020304" pitchFamily="18" charset="0"/>
            </a:endParaRPr>
          </a:p>
          <a:p>
            <a:r>
              <a:rPr lang="ru-RU" b="1" dirty="0" smtClean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Подготовительный</a:t>
            </a:r>
            <a:endParaRPr lang="ru-RU" dirty="0">
              <a:solidFill>
                <a:srgbClr val="11111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Изучение литературы по теме;</a:t>
            </a:r>
          </a:p>
          <a:p>
            <a:r>
              <a:rPr lang="ru-RU" dirty="0" smtClean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2.Уточнение </a:t>
            </a:r>
            <a:r>
              <a:rPr lang="ru-RU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формулировок проблемы, темы, целей и задач;</a:t>
            </a:r>
          </a:p>
          <a:p>
            <a:r>
              <a:rPr lang="ru-RU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dirty="0" smtClean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Консультация для родителей через папки-передвижки, статьи</a:t>
            </a:r>
            <a:r>
              <a:rPr lang="ru-RU" dirty="0" smtClean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dirty="0">
              <a:solidFill>
                <a:srgbClr val="11111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Основной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1.Работа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детьми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Работа </a:t>
            </a:r>
            <a:r>
              <a:rPr lang="ru-RU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dirty="0" smtClean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родителями</a:t>
            </a:r>
          </a:p>
          <a:p>
            <a:endParaRPr lang="ru-RU" dirty="0">
              <a:solidFill>
                <a:srgbClr val="11111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Заключительный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1.Итоговое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мероприятие «Драматизация сказки «Теремок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853" y="3602492"/>
            <a:ext cx="2438611" cy="3048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4607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53" y="215875"/>
            <a:ext cx="3175905" cy="335728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7494" y="332656"/>
            <a:ext cx="5680460" cy="378904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61" y="3851620"/>
            <a:ext cx="9144000" cy="309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871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arhivurokov.ru/multiurok/2/e/e/2eec8fc68b4a7d0722afa2b2ad9f36a8a63fe784/img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044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2638" y="0"/>
            <a:ext cx="8507288" cy="868041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Чтение художественной литературы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 descr="http://4.bp.blogspot.com/-1ugzNXjlyjk/ViFDG3R6kVI/AAAAAAAATlg/RaA6VBAKR2Q/s1600/0_87aec_a7b34d53_ori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694423"/>
            <a:ext cx="1152128" cy="1798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ds04.infourok.ru/uploads/ex/135a/0004e1d1-f3043f52/hello_html_m77f46b55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2734" y="721705"/>
            <a:ext cx="1011266" cy="1339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475656" y="4694423"/>
            <a:ext cx="3465023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Беседы с детьми: «Моя любимая сказка», «Мой любимый сказочный герой», «Правила общения с книгой», «Кто пишет сказки?» «Кто рисует иллюстрации к сказкам?».</a:t>
            </a:r>
          </a:p>
          <a:p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Чтение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прослушивание и просмотр сказок (аудиозаписи и видеозаписи): "Колобок", "Репка", "Теремок", "Маша и Медведь», 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Гуси-Лебеди», «Волк и семеро козлят», «Сказка об умном мышонке», «Кот и 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лиса и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т. д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Разгадывание загадок про сказки и сказочных 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героев</a:t>
            </a:r>
          </a:p>
          <a:p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Разучивание пальчиковой гимнастики «Теремок», «Козлята», «Колобок».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1" y="784600"/>
            <a:ext cx="5298296" cy="358510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7765" y="2934360"/>
            <a:ext cx="4158597" cy="2821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5735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s://arhivurokov.ru/multiurok/2/e/e/2eec8fc68b4a7d0722afa2b2ad9f36a8a63fe784/img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92696"/>
          </a:xfrm>
        </p:spPr>
        <p:txBody>
          <a:bodyPr>
            <a:normAutofit fontScale="90000"/>
          </a:bodyPr>
          <a:lstStyle/>
          <a:p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Познавательное развитие</a:t>
            </a:r>
            <a:endParaRPr lang="ru-RU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2950" y="4962183"/>
            <a:ext cx="2652924" cy="1766250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0" y="2204864"/>
            <a:ext cx="3995936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Дидактические игры:</a:t>
            </a:r>
          </a:p>
          <a:p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«Узнай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сказку по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иллюстрации»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«Расскажи сказку»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Развивающая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игра-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пазл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«Сказки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ФЭМП + АППЛИКАЦИЯ    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«Укрась платочек для мишутки 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геом. Фигурами»</a:t>
            </a:r>
          </a:p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4223464"/>
            <a:ext cx="3652268" cy="250496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5342" y="777783"/>
            <a:ext cx="2808140" cy="374418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1034494"/>
            <a:ext cx="2376264" cy="2532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1752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arhivurokov.ru/multiurok/2/e/e/2eec8fc68b4a7d0722afa2b2ad9f36a8a63fe784/img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648072"/>
          </a:xfrm>
        </p:spPr>
        <p:txBody>
          <a:bodyPr>
            <a:normAutofit fontScale="90000"/>
          </a:bodyPr>
          <a:lstStyle/>
          <a:p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Художественно-эстетическое развитие</a:t>
            </a:r>
            <a:endParaRPr lang="ru-RU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" t="42868" r="3331"/>
          <a:stretch/>
        </p:blipFill>
        <p:spPr>
          <a:xfrm>
            <a:off x="5243541" y="4807878"/>
            <a:ext cx="3753142" cy="168858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18" r="10439"/>
          <a:stretch/>
        </p:blipFill>
        <p:spPr>
          <a:xfrm>
            <a:off x="2298247" y="1218247"/>
            <a:ext cx="2128666" cy="2133734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07504" y="1196752"/>
            <a:ext cx="2418419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 по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лепке «Маленькие куколки гуляют по снежной поляне»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ОД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аппликации «Зайчик, Рукавичка»</a:t>
            </a:r>
          </a:p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ОД по рисованию 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 Мишка косолапый, Репка»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7532" y="936551"/>
            <a:ext cx="4629150" cy="335227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405" y="4502149"/>
            <a:ext cx="4262595" cy="2266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90302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660</TotalTime>
  <Words>585</Words>
  <Application>Microsoft Office PowerPoint</Application>
  <PresentationFormat>Экран (4:3)</PresentationFormat>
  <Paragraphs>74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2" baseType="lpstr">
      <vt:lpstr>Arial</vt:lpstr>
      <vt:lpstr>Arial Unicode MS</vt:lpstr>
      <vt:lpstr>Calibri</vt:lpstr>
      <vt:lpstr>Times New Roman</vt:lpstr>
      <vt:lpstr>Тема Office</vt:lpstr>
      <vt:lpstr>ПРОЕКТ «В ПРЕКРАСНОЙ СКАЗОЧНОЙ СТРАНЕ»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Чтение художественной литературы</vt:lpstr>
      <vt:lpstr>Познавательное развитие</vt:lpstr>
      <vt:lpstr>Художественно-эстетическое развитие</vt:lpstr>
      <vt:lpstr>Театральная деятельность</vt:lpstr>
      <vt:lpstr>Презентация PowerPoint</vt:lpstr>
      <vt:lpstr>Презентация PowerPoint</vt:lpstr>
      <vt:lpstr>Презентация PowerPoint</vt:lpstr>
      <vt:lpstr>Драматизация сказки «Теремок»</vt:lpstr>
      <vt:lpstr>Создание альбома рисунков  «Мой любимый сказочный герой»</vt:lpstr>
      <vt:lpstr>    </vt:lpstr>
      <vt:lpstr>Заключение Детям была интересна и близка тематика проекта, поэтому дети с удовольствием принимали участие во всех мероприятиях: слушали сказки, с удовольствием рассматривали иллюстрации в книгах, самостоятельно разыгрывали знакомые сказки с помощью игрушек, различных видов театра, с удовольствием раскрашивали раскраски, рисовали и лепили сказочных героев, играли в различные игры. Дети стали дружнее; чаще приходят друг другу на помощь. Родители поддержали педагогов, проявили инициативу и творчество в изготовлении альбома рисунков «Мой любимый сказочный герой» (совместно с детьми); приняли активное участие в обсуждении вопросов о детском чтении. Таким образом, проделанная в ходе проекта работа, дала положительный результат не только в познавательном, речевом, но и в социальном развитии детей; а так же способствовала возникновению интереса и желания у родителей принять участие в проекте «В сказочной стране»; сблизила детей, родителей и педагогов нашей  группы.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 «В СКАЗОЧНОЙ СТРАНЕ»</dc:title>
  <dc:creator>хозяин</dc:creator>
  <cp:lastModifiedBy>Светлана Фомина</cp:lastModifiedBy>
  <cp:revision>71</cp:revision>
  <dcterms:created xsi:type="dcterms:W3CDTF">2017-08-15T11:22:20Z</dcterms:created>
  <dcterms:modified xsi:type="dcterms:W3CDTF">2020-11-05T18:52:02Z</dcterms:modified>
</cp:coreProperties>
</file>