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64" r:id="rId7"/>
    <p:sldId id="265" r:id="rId8"/>
    <p:sldId id="266" r:id="rId9"/>
    <p:sldId id="258" r:id="rId10"/>
    <p:sldId id="267" r:id="rId11"/>
    <p:sldId id="268" r:id="rId12"/>
    <p:sldId id="269" r:id="rId13"/>
    <p:sldId id="270" r:id="rId14"/>
    <p:sldId id="271" r:id="rId15"/>
    <p:sldId id="272" r:id="rId16"/>
    <p:sldId id="259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0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4.jpe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428604"/>
            <a:ext cx="52864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</a:t>
            </a:r>
            <a:r>
              <a:rPr lang="ru-RU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1234\Desktop\Грант  Главы Жаркова2019\фото на грант\20190407_2146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3000396" cy="318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1857365"/>
            <a:ext cx="52864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Жаровой Ольги Алексеевны,</a:t>
            </a:r>
            <a:b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тренера-преподавателя </a:t>
            </a:r>
            <a:b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МБУ ДО «Детско-юношеская </a:t>
            </a:r>
            <a:b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спортивная школа» </a:t>
            </a:r>
            <a:b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Ковылкинского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b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4286257"/>
            <a:ext cx="6858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01.02.1981 г</a:t>
            </a:r>
            <a:r>
              <a:rPr lang="ru-RU" alt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высшее, МГПИ  им. М.Е.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29.01.2005 </a:t>
            </a:r>
            <a:r>
              <a:rPr lang="ru-RU" alt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 11 лет</a:t>
            </a: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Общий трудовой стаж: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лет</a:t>
            </a: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категории: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высшая</a:t>
            </a: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Дата последней аттестации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22.05.2017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500043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Результаты участия воспитанников в официальных соревнованиях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85860"/>
            <a:ext cx="3560103" cy="503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282843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714488"/>
            <a:ext cx="2742535" cy="387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285992"/>
            <a:ext cx="272741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277792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714488"/>
            <a:ext cx="272741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E:\Жаркова ДЮСШ\ВодяковаИ-район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285992"/>
            <a:ext cx="272780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512274"/>
            <a:ext cx="2870290" cy="405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643050"/>
            <a:ext cx="28789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500306"/>
            <a:ext cx="2786050" cy="394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369039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857232"/>
            <a:ext cx="2500330" cy="352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571612"/>
            <a:ext cx="24479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2714620"/>
            <a:ext cx="248343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94" y="785794"/>
            <a:ext cx="29294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500174"/>
            <a:ext cx="2933083" cy="414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285992"/>
            <a:ext cx="2891223" cy="40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642918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Система взаимодействия с родителями воспитанников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142984"/>
            <a:ext cx="3643338" cy="51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фото на учителя года\2020-03-02-19-42-18.jpg" id="2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428604"/>
            <a:ext cx="7786742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12. Участие педагога в профессиональных конкурсах</a:t>
            </a:r>
            <a:endParaRPr b="1" dirty="0" lang="ru-RU" sz="2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1234\Desktop\ГРАНТ Жаркова О.А. 2019\2019-04-04 Личные\Личные 001.jpg" id="5" name="Picture 1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500034" y="1000108"/>
            <a:ext cx="3019863" cy="415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Работа\Desktop\Жаркова О.А. 2019\2019-04-04 Личные\Личные 002.jpg" id="6" name="Рисунок 1"/>
          <p:cNvPicPr>
            <a:picLocks noChangeArrowheads="1" noChangeAspect="1"/>
          </p:cNvPicPr>
          <p:nvPr/>
        </p:nvPicPr>
        <p:blipFill>
          <a:blip cstate="print" r:embed="rId4"/>
          <a:srcRect b="-43" r="-41"/>
          <a:stretch>
            <a:fillRect/>
          </a:stretch>
        </p:blipFill>
        <p:spPr bwMode="auto">
          <a:xfrm>
            <a:off x="3143240" y="1500174"/>
            <a:ext cx="321570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071678"/>
            <a:ext cx="2923049" cy="401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фото на учителя года\2020-03-02-19-42-18.jpg" id="2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571480"/>
            <a:ext cx="7215238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15. Награды и поощрения</a:t>
            </a:r>
            <a:endParaRPr b="1" dirty="0" lang="ru-RU" sz="2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Работа\Desktop\Жаркова О.А. 2019\2019-04-04 Личные\Личные 009.jpg" id="5" name="Рисунок 1"/>
          <p:cNvPicPr>
            <a:picLocks noChangeArrowheads="1" noChangeAspect="1"/>
          </p:cNvPicPr>
          <p:nvPr/>
        </p:nvPicPr>
        <p:blipFill>
          <a:blip r:embed="rId3"/>
          <a:srcRect r="18"/>
          <a:stretch>
            <a:fillRect/>
          </a:stretch>
        </p:blipFill>
        <p:spPr bwMode="auto">
          <a:xfrm>
            <a:off x="2483768" y="1357298"/>
            <a:ext cx="3430463" cy="454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16. Общественно-педагогическая активность педагога: участие в комиссиях, педагогических сообществах, в жюри конкурсов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Жарк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7" y="1268760"/>
            <a:ext cx="3653321" cy="51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ocuments\IMG_20220204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50803"/>
            <a:ext cx="3528392" cy="49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1234\Desktop\справки ДЮСШ\хар-ка Жарк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00042"/>
            <a:ext cx="4143404" cy="585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User\Documents\IMG_20220210_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1066"/>
            <a:ext cx="3994274" cy="564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ocuments\IMG_20220210_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321344" cy="469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0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714356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Степень обеспечения повышения уровня подготовленности воспитанников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234\Desktop\справки ДЮСШ\спр пункт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428736"/>
            <a:ext cx="3500462" cy="495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928670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3.Сохранность контингента воспитанников на этапах спортивной тренировки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643050"/>
            <a:ext cx="3357586" cy="474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1234\Desktop\справки ДЮСШ\контингент со списк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422512" y="-422303"/>
            <a:ext cx="5143534" cy="7273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64291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Результаты анализа текущей документации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65" y="1214422"/>
            <a:ext cx="363655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714356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Выполнение воспитанниками требований для присвоения спортивных званий и разрядов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0165" y="1500173"/>
            <a:ext cx="3244777" cy="458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1234\Desktop\справки ДЮСШ\разряды- прика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0094" y="1500174"/>
            <a:ext cx="318243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56861"/>
            <a:ext cx="348503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85852" y="714356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Проведение мастер-классов, открытых занятий, мероприятий (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cuments\IMG_20220210_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8" y="1422242"/>
            <a:ext cx="3531708" cy="499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на учителя года\2020-03-02-19-4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Выступление на заседаниях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31414"/>
            <a:ext cx="3286148" cy="464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User\Documents\IMG_20220210_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41790"/>
            <a:ext cx="3415950" cy="483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167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</dc:creator>
  <cp:lastModifiedBy>User</cp:lastModifiedBy>
  <cp:revision>41</cp:revision>
  <dcterms:created xsi:type="dcterms:W3CDTF">2022-01-17T16:01:26Z</dcterms:created>
  <dcterms:modified xsi:type="dcterms:W3CDTF">2022-02-11T07:13:19Z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1136728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