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73"/>
  </p:notesMasterIdLst>
  <p:sldIdLst>
    <p:sldId id="256" r:id="rId2"/>
    <p:sldId id="314" r:id="rId3"/>
    <p:sldId id="257" r:id="rId4"/>
    <p:sldId id="258" r:id="rId5"/>
    <p:sldId id="336" r:id="rId6"/>
    <p:sldId id="337" r:id="rId7"/>
    <p:sldId id="338" r:id="rId8"/>
    <p:sldId id="316" r:id="rId9"/>
    <p:sldId id="317" r:id="rId10"/>
    <p:sldId id="319" r:id="rId11"/>
    <p:sldId id="320" r:id="rId12"/>
    <p:sldId id="321" r:id="rId13"/>
    <p:sldId id="322" r:id="rId14"/>
    <p:sldId id="323" r:id="rId15"/>
    <p:sldId id="260" r:id="rId16"/>
    <p:sldId id="304" r:id="rId17"/>
    <p:sldId id="298" r:id="rId18"/>
    <p:sldId id="301" r:id="rId19"/>
    <p:sldId id="261" r:id="rId20"/>
    <p:sldId id="262" r:id="rId21"/>
    <p:sldId id="263" r:id="rId22"/>
    <p:sldId id="347" r:id="rId23"/>
    <p:sldId id="264" r:id="rId24"/>
    <p:sldId id="343" r:id="rId25"/>
    <p:sldId id="344" r:id="rId26"/>
    <p:sldId id="345" r:id="rId27"/>
    <p:sldId id="346" r:id="rId28"/>
    <p:sldId id="265" r:id="rId29"/>
    <p:sldId id="330" r:id="rId30"/>
    <p:sldId id="329" r:id="rId31"/>
    <p:sldId id="291" r:id="rId32"/>
    <p:sldId id="293" r:id="rId33"/>
    <p:sldId id="331" r:id="rId34"/>
    <p:sldId id="266" r:id="rId35"/>
    <p:sldId id="268" r:id="rId36"/>
    <p:sldId id="271" r:id="rId37"/>
    <p:sldId id="272" r:id="rId38"/>
    <p:sldId id="290" r:id="rId39"/>
    <p:sldId id="327" r:id="rId40"/>
    <p:sldId id="341" r:id="rId41"/>
    <p:sldId id="328" r:id="rId42"/>
    <p:sldId id="294" r:id="rId43"/>
    <p:sldId id="340" r:id="rId44"/>
    <p:sldId id="295" r:id="rId45"/>
    <p:sldId id="296" r:id="rId46"/>
    <p:sldId id="273" r:id="rId47"/>
    <p:sldId id="339" r:id="rId48"/>
    <p:sldId id="274" r:id="rId49"/>
    <p:sldId id="287" r:id="rId50"/>
    <p:sldId id="275" r:id="rId51"/>
    <p:sldId id="349" r:id="rId52"/>
    <p:sldId id="276" r:id="rId53"/>
    <p:sldId id="342" r:id="rId54"/>
    <p:sldId id="277" r:id="rId55"/>
    <p:sldId id="279" r:id="rId56"/>
    <p:sldId id="280" r:id="rId57"/>
    <p:sldId id="289" r:id="rId58"/>
    <p:sldId id="350" r:id="rId59"/>
    <p:sldId id="335" r:id="rId60"/>
    <p:sldId id="281" r:id="rId61"/>
    <p:sldId id="332" r:id="rId62"/>
    <p:sldId id="325" r:id="rId63"/>
    <p:sldId id="315" r:id="rId64"/>
    <p:sldId id="326" r:id="rId65"/>
    <p:sldId id="282" r:id="rId66"/>
    <p:sldId id="333" r:id="rId67"/>
    <p:sldId id="283" r:id="rId68"/>
    <p:sldId id="334" r:id="rId69"/>
    <p:sldId id="284" r:id="rId70"/>
    <p:sldId id="286" r:id="rId71"/>
    <p:sldId id="285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872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7F4CA-28E1-4C64-A15A-6F29CA8B9738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C379B-F46D-47FA-B608-BB89149905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4119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D19-476F-48C5-80FE-D05C7760E679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7751-DAF8-4F1A-9CF3-6DFA33A40E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D19-476F-48C5-80FE-D05C7760E679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7751-DAF8-4F1A-9CF3-6DFA33A40E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D19-476F-48C5-80FE-D05C7760E679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7751-DAF8-4F1A-9CF3-6DFA33A40E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D19-476F-48C5-80FE-D05C7760E679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7751-DAF8-4F1A-9CF3-6DFA33A40E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D19-476F-48C5-80FE-D05C7760E679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3177751-DAF8-4F1A-9CF3-6DFA33A40E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D19-476F-48C5-80FE-D05C7760E679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7751-DAF8-4F1A-9CF3-6DFA33A40E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D19-476F-48C5-80FE-D05C7760E679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7751-DAF8-4F1A-9CF3-6DFA33A40E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D19-476F-48C5-80FE-D05C7760E679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7751-DAF8-4F1A-9CF3-6DFA33A40E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D19-476F-48C5-80FE-D05C7760E679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7751-DAF8-4F1A-9CF3-6DFA33A40E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D19-476F-48C5-80FE-D05C7760E679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7751-DAF8-4F1A-9CF3-6DFA33A40E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D19-476F-48C5-80FE-D05C7760E679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7751-DAF8-4F1A-9CF3-6DFA33A40E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7522D19-476F-48C5-80FE-D05C7760E679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3177751-DAF8-4F1A-9CF3-6DFA33A40E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ds18sar.schoolrm.ru/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CC0000"/>
                </a:solidFill>
              </a:rPr>
              <a:t>Министерство   образования</a:t>
            </a:r>
            <a:r>
              <a:rPr lang="ru-RU" sz="3200" i="1" dirty="0" smtClean="0">
                <a:solidFill>
                  <a:srgbClr val="CC0000"/>
                </a:solidFill>
              </a:rPr>
              <a:t> РМ</a:t>
            </a:r>
            <a:br>
              <a:rPr lang="ru-RU" sz="3200" i="1" dirty="0" smtClean="0">
                <a:solidFill>
                  <a:srgbClr val="CC0000"/>
                </a:solidFill>
              </a:rPr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 algn="l"/>
            <a:r>
              <a:rPr lang="ru-RU" sz="4400" i="1" dirty="0" smtClean="0">
                <a:solidFill>
                  <a:srgbClr val="CC0000"/>
                </a:solidFill>
              </a:rPr>
              <a:t>Портфолио</a:t>
            </a:r>
            <a:r>
              <a:rPr lang="ru-RU" sz="3600" i="1" dirty="0" smtClean="0">
                <a:solidFill>
                  <a:srgbClr val="000099"/>
                </a:solidFill>
              </a:rPr>
              <a:t> </a:t>
            </a:r>
            <a:r>
              <a:rPr lang="ru-RU" sz="3200" i="1" dirty="0" smtClean="0">
                <a:solidFill>
                  <a:srgbClr val="000099"/>
                </a:solidFill>
              </a:rPr>
              <a:t/>
            </a:r>
            <a:br>
              <a:rPr lang="ru-RU" sz="3200" i="1" dirty="0" smtClean="0">
                <a:solidFill>
                  <a:srgbClr val="000099"/>
                </a:solidFill>
              </a:rPr>
            </a:br>
            <a:r>
              <a:rPr lang="ru-RU" i="1" dirty="0" smtClean="0">
                <a:solidFill>
                  <a:srgbClr val="000099"/>
                </a:solidFill>
              </a:rPr>
              <a:t>Кисляковой</a:t>
            </a:r>
          </a:p>
          <a:p>
            <a:pPr algn="l"/>
            <a:r>
              <a:rPr lang="ru-RU" i="1" dirty="0" smtClean="0">
                <a:solidFill>
                  <a:srgbClr val="000099"/>
                </a:solidFill>
              </a:rPr>
              <a:t>Ольги Юрьевны,</a:t>
            </a:r>
            <a:br>
              <a:rPr lang="ru-RU" i="1" dirty="0" smtClean="0">
                <a:solidFill>
                  <a:srgbClr val="000099"/>
                </a:solidFill>
              </a:rPr>
            </a:br>
            <a:r>
              <a:rPr lang="ru-RU" i="1" dirty="0" smtClean="0">
                <a:solidFill>
                  <a:srgbClr val="000099"/>
                </a:solidFill>
              </a:rPr>
              <a:t>старшего воспитателя МАДОУ </a:t>
            </a:r>
            <a:br>
              <a:rPr lang="ru-RU" i="1" dirty="0" smtClean="0">
                <a:solidFill>
                  <a:srgbClr val="000099"/>
                </a:solidFill>
              </a:rPr>
            </a:br>
            <a:r>
              <a:rPr lang="ru-RU" i="1" dirty="0" smtClean="0">
                <a:solidFill>
                  <a:srgbClr val="000099"/>
                </a:solidFill>
              </a:rPr>
              <a:t>«Детский сад №18»</a:t>
            </a:r>
            <a:r>
              <a:rPr lang="ru-RU" sz="3200" i="1" dirty="0" smtClean="0">
                <a:solidFill>
                  <a:srgbClr val="000099"/>
                </a:solidFill>
              </a:rPr>
              <a:t/>
            </a:r>
            <a:br>
              <a:rPr lang="ru-RU" sz="3200" i="1" dirty="0" smtClean="0">
                <a:solidFill>
                  <a:srgbClr val="000099"/>
                </a:solidFill>
              </a:rPr>
            </a:br>
            <a:r>
              <a:rPr lang="ru-RU" i="1" dirty="0" smtClean="0">
                <a:solidFill>
                  <a:srgbClr val="000099"/>
                </a:solidFill>
              </a:rPr>
              <a:t>г.о. Саранск</a:t>
            </a: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CC0066"/>
                </a:solidFill>
                <a:latin typeface="Times New Roman" pitchFamily="18" charset="0"/>
              </a:rPr>
              <a:t>Дата рождения: </a:t>
            </a:r>
            <a:r>
              <a:rPr lang="ru-RU" b="1" dirty="0" smtClean="0">
                <a:solidFill>
                  <a:srgbClr val="CC0066"/>
                </a:solidFill>
              </a:rPr>
              <a:t>17.03.1969</a:t>
            </a:r>
            <a:endParaRPr lang="ru-RU" b="1" dirty="0" smtClean="0">
              <a:solidFill>
                <a:srgbClr val="CC0066"/>
              </a:solidFill>
              <a:latin typeface="Times New Roman" pitchFamily="18" charset="0"/>
            </a:endParaRPr>
          </a:p>
          <a:p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Образование : высшее,</a:t>
            </a:r>
          </a:p>
          <a:p>
            <a:pPr>
              <a:buFont typeface="Wingdings" pitchFamily="2" charset="2"/>
              <a:buNone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МГПИ им.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1996 г.</a:t>
            </a:r>
          </a:p>
          <a:p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Специальность: «Дошкольная педагогика и психология»</a:t>
            </a:r>
          </a:p>
          <a:p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Квалификация: методист по дошкольному воспитанию, воспитатель в детском саду</a:t>
            </a:r>
          </a:p>
          <a:p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Диплом: ЭВ № 049906</a:t>
            </a:r>
          </a:p>
          <a:p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33 года</a:t>
            </a:r>
          </a:p>
          <a:p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Общий трудовой стаж: 33 года</a:t>
            </a:r>
          </a:p>
          <a:p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Стаж работы в данной должности: 12 лет</a:t>
            </a:r>
          </a:p>
          <a:p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высшая квалификационная категория</a:t>
            </a:r>
          </a:p>
          <a:p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</a:p>
          <a:p>
            <a:pPr>
              <a:buFont typeface="Wingdings" pitchFamily="2" charset="2"/>
              <a:buNone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17 мая 2017 г.</a:t>
            </a:r>
          </a:p>
          <a:p>
            <a:pPr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приказ 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 РМ № 428 от 22.05.2017</a:t>
            </a:r>
          </a:p>
          <a:p>
            <a:pPr algn="l"/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1245" r="11245"/>
          <a:stretch>
            <a:fillRect/>
          </a:stretch>
        </p:blipFill>
        <p:spPr>
          <a:xfrm>
            <a:off x="5580112" y="1268760"/>
            <a:ext cx="3168351" cy="485740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ДОКУМЕНТЫ\аттестация 22\аттестация ОЮ 22\аттестация ОЮ 21\Сертификат Ларькина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273425" cy="4525962"/>
          </a:xfrm>
          <a:prstGeom prst="rect">
            <a:avLst/>
          </a:prstGeom>
          <a:noFill/>
        </p:spPr>
      </p:pic>
      <p:pic>
        <p:nvPicPr>
          <p:cNvPr id="4099" name="Picture 3" descr="C:\Users\пользователь\Desktop\ДОКУМЕНТЫ\аттестация 22\аттестация ОЮ 22\аттестация ОЮ 21\Сертификат Ларькина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0575" y="188640"/>
            <a:ext cx="3273425" cy="4525962"/>
          </a:xfrm>
          <a:prstGeom prst="rect">
            <a:avLst/>
          </a:prstGeom>
          <a:noFill/>
        </p:spPr>
      </p:pic>
      <p:pic>
        <p:nvPicPr>
          <p:cNvPr id="4100" name="Picture 4" descr="C:\Users\пользователь\Desktop\ДОКУМЕНТЫ\аттестация 22\аттестация ОЮ 22\аттестация ОЮ 21\семинар 2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1" y="2339646"/>
            <a:ext cx="3096344" cy="4518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3529013" cy="51133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" name="Picture 2" descr="K:\АТТЕСТАЦИЯ 2019г\грамоты и сертификаты 2016\Диплом конкурса МГПИ 2018.jpe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24744"/>
            <a:ext cx="3651250" cy="504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VANOV\Desktop\диплом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319722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пользователь\Desktop\ДОКУМЕНТЫ\аттестация 22\аттестация ОЮ 22\аттестация ОЮ 21\Выступление Липатововй МРИО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980728"/>
            <a:ext cx="324167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IVANOV\Desktop\2020_03_06\IM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25209" y="1600200"/>
            <a:ext cx="330258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IVANOV\Desktop\2020_03_06\IMG_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5384" y="1600200"/>
            <a:ext cx="330423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628800"/>
            <a:ext cx="332581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5" descr="сп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638" y="1600200"/>
            <a:ext cx="3295724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4" descr="11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484784"/>
            <a:ext cx="3279775" cy="4525963"/>
          </a:xfrm>
          <a:prstGeom prst="rect">
            <a:avLst/>
          </a:prstGeom>
        </p:spPr>
      </p:pic>
      <p:pic>
        <p:nvPicPr>
          <p:cNvPr id="10" name="Picture 2" descr="C:\Users\пользователь\Desktop\ДОКУМЕНТЫ\аттестация 22\аттестация ОЮ 22\аттестация ОЮ 21\Липатва выступление  201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329247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пользователь\Desktop\ДОКУМЕНТЫ\аттестация 22\аттестация ОЮ 22\аттестация ОЮ 21\справка подтверждение Шахоткиной 6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3292475" cy="4525963"/>
          </a:xfrm>
          <a:prstGeom prst="rect">
            <a:avLst/>
          </a:prstGeom>
          <a:noFill/>
        </p:spPr>
      </p:pic>
      <p:pic>
        <p:nvPicPr>
          <p:cNvPr id="10" name="Picture 2" descr="K:\ГРАНТ Ефанова\грамоты и сертификаты 2016\Диплом  Грант 2018\Диплом Грант Ефанова 201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836712"/>
            <a:ext cx="331470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VANOV\Desktop\Сканы\Дет.сад - 000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32004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IVANOV\Desktop\Сканы\Дет.сад - 000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92696"/>
            <a:ext cx="338437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04664"/>
            <a:ext cx="3888432" cy="495801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" name="Picture 2" descr="C:\Users\пользователь\Desktop\ДОКУМЕНТЫ\аттестация 22\аттестация ОЮ 22\скан\забатурина грамо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3506930" cy="4813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764704"/>
            <a:ext cx="7776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Эффективность деятельности</a:t>
            </a:r>
          </a:p>
          <a:p>
            <a:pPr algn="ctr" eaLnBrk="0" hangingPunct="0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 аттестации педагогов</a:t>
            </a:r>
          </a:p>
          <a:p>
            <a:pPr algn="ctr" eaLnBrk="0" hangingPunct="0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квалификационные категории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реорганизация\постановление\постановление 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3257550" cy="4525963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реорганизация\постановление\постановление 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88840"/>
            <a:ext cx="33591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C:\Users\пользователь\Desktop\Изображение (4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4012555" cy="5390059"/>
          </a:xfrm>
          <a:prstGeom prst="rect">
            <a:avLst/>
          </a:prstGeom>
          <a:noFill/>
        </p:spPr>
      </p:pic>
      <p:pic>
        <p:nvPicPr>
          <p:cNvPr id="33794" name="Picture 2" descr="C:\Users\пользователь\Desktop\Изображение (5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548680"/>
            <a:ext cx="4355976" cy="53285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08720"/>
            <a:ext cx="80466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Организация взаимодействия образовательной организации с научными, образовательными, социальными институтами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пользователь\Desktop\ДР организации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3816424" cy="5328592"/>
          </a:xfrm>
          <a:prstGeom prst="rect">
            <a:avLst/>
          </a:prstGeom>
          <a:noFill/>
        </p:spPr>
      </p:pic>
      <p:pic>
        <p:nvPicPr>
          <p:cNvPr id="78851" name="Picture 3" descr="C:\Users\пользователь\Desktop\др организации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052736"/>
            <a:ext cx="3816424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052736"/>
            <a:ext cx="3289300" cy="4525963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1052735"/>
            <a:ext cx="32893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548680"/>
            <a:ext cx="4221299" cy="580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501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196752"/>
            <a:ext cx="3649340" cy="50405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204054"/>
            <a:ext cx="3816424" cy="5033258"/>
          </a:xfrm>
        </p:spPr>
      </p:pic>
    </p:spTree>
    <p:extLst>
      <p:ext uri="{BB962C8B-B14F-4D97-AF65-F5344CB8AC3E}">
        <p14:creationId xmlns:p14="http://schemas.microsoft.com/office/powerpoint/2010/main" xmlns="" val="190124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752534"/>
            <a:ext cx="3721348" cy="503001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752535"/>
            <a:ext cx="3600400" cy="5030018"/>
          </a:xfrm>
        </p:spPr>
      </p:pic>
    </p:spTree>
    <p:extLst>
      <p:ext uri="{BB962C8B-B14F-4D97-AF65-F5344CB8AC3E}">
        <p14:creationId xmlns:p14="http://schemas.microsoft.com/office/powerpoint/2010/main" xmlns="" val="90112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пользователь\Desktop\Изображение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908720"/>
            <a:ext cx="4176464" cy="51740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692696"/>
            <a:ext cx="457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Результаты личного участия в инновационной (экспериментальной) деятельности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:\Users\пользователь\Desktop\Изображение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4604048" cy="6331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 сайте МАДОУ «Детский сад №18»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</a:rPr>
              <a:t>Тема: «</a:t>
            </a:r>
            <a:r>
              <a:rPr lang="ru-RU" b="1" i="1" dirty="0" err="1" smtClean="0">
                <a:solidFill>
                  <a:srgbClr val="FFFF00"/>
                </a:solidFill>
              </a:rPr>
              <a:t>Здоровьесберегающее</a:t>
            </a:r>
            <a:r>
              <a:rPr lang="ru-RU" b="1" i="1" dirty="0" smtClean="0">
                <a:solidFill>
                  <a:srgbClr val="FFFF00"/>
                </a:solidFill>
              </a:rPr>
              <a:t> сопровождение дошкольника посредством инновационных оздоровительных технологий»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C:\Users\пользователь\Desktop\приказ инновац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939139" cy="4913065"/>
          </a:xfrm>
          <a:prstGeom prst="rect">
            <a:avLst/>
          </a:prstGeom>
          <a:noFill/>
        </p:spPr>
      </p:pic>
      <p:pic>
        <p:nvPicPr>
          <p:cNvPr id="64517" name="Picture 5" descr="C:\Users\пользователь\Desktop\приказ инновац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1"/>
            <a:ext cx="3939139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11 АТТЕСТАЦИЯ 2019г\аттестация 2019\0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908720"/>
            <a:ext cx="3888432" cy="5489848"/>
          </a:xfrm>
          <a:prstGeom prst="rect">
            <a:avLst/>
          </a:prstGeom>
          <a:noFill/>
        </p:spPr>
      </p:pic>
      <p:pic>
        <p:nvPicPr>
          <p:cNvPr id="6" name="Picture 3" descr="K:\11 АТТЕСТАЦИЯ 2019г\аттестация 2019\00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4048" y="908720"/>
            <a:ext cx="3743325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esktop\ДОКУМЕНТЫ\аттестация 22\аттестация ОЮ 22\скан\программа инновации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196752"/>
            <a:ext cx="3290888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5539" name="Picture 3" descr="C:\Users\пользователь\Desktop\инновац тит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3688189" cy="5072014"/>
          </a:xfrm>
          <a:prstGeom prst="rect">
            <a:avLst/>
          </a:prstGeom>
          <a:noFill/>
        </p:spPr>
      </p:pic>
      <p:pic>
        <p:nvPicPr>
          <p:cNvPr id="65542" name="Picture 6" descr="C:\Users\пользователь\Desktop\инновац тит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80728"/>
            <a:ext cx="3816424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908720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Обеспечение информационной открытости деятельности образовательной организации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967334"/>
            <a:ext cx="61744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АДРЕС САЙТА: </a:t>
            </a:r>
          </a:p>
          <a:p>
            <a:pPr fontAlgn="t"/>
            <a:endParaRPr lang="ru-RU" b="1" i="1" dirty="0" smtClean="0">
              <a:solidFill>
                <a:srgbClr val="9D3232"/>
              </a:solidFill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fontAlgn="t"/>
            <a:endParaRPr lang="ru-RU" b="1" i="1" dirty="0" smtClean="0">
              <a:solidFill>
                <a:srgbClr val="9D3232"/>
              </a:solidFill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fontAlgn="t"/>
            <a:endParaRPr lang="ru-RU" b="1" i="1" dirty="0" smtClean="0">
              <a:solidFill>
                <a:srgbClr val="9D3232"/>
              </a:solidFill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fontAlgn="t"/>
            <a:endParaRPr lang="ru-RU" b="1" i="1" dirty="0" smtClean="0">
              <a:solidFill>
                <a:srgbClr val="9D3232"/>
              </a:solidFill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fontAlgn="t"/>
            <a:r>
              <a:rPr lang="en-US" sz="3600" dirty="0" smtClean="0">
                <a:solidFill>
                  <a:srgbClr val="FFFF00"/>
                </a:solidFill>
              </a:rPr>
              <a:t>http</a:t>
            </a:r>
            <a:r>
              <a:rPr lang="ru-RU" sz="3600" dirty="0" smtClean="0">
                <a:solidFill>
                  <a:srgbClr val="FFFF00"/>
                </a:solidFill>
              </a:rPr>
              <a:t>://</a:t>
            </a:r>
            <a:r>
              <a:rPr lang="en-US" sz="3600" b="1" dirty="0" smtClean="0">
                <a:hlinkClick r:id="rId2"/>
              </a:rPr>
              <a:t>ds18sar.schoolrm.ru</a:t>
            </a:r>
            <a:endParaRPr lang="en-US" sz="3600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пользователь\Desktop\Изображение (6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3796531" cy="5102027"/>
          </a:xfrm>
          <a:prstGeom prst="rect">
            <a:avLst/>
          </a:prstGeom>
          <a:noFill/>
        </p:spPr>
      </p:pic>
      <p:pic>
        <p:nvPicPr>
          <p:cNvPr id="30721" name="Picture 1" descr="C:\Users\пользователь\Desktop\Изображение (2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6672"/>
            <a:ext cx="3851920" cy="5246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3" y="1412776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Наличие собственных публикаций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548680"/>
            <a:ext cx="4824413" cy="6107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ДОКУМЕНТЫ\аттестация 22\аттестация ОЮ 22\скан\журнал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350"/>
            <a:ext cx="3290888" cy="4525963"/>
          </a:xfrm>
          <a:prstGeom prst="rect">
            <a:avLst/>
          </a:prstGeom>
          <a:noFill/>
        </p:spPr>
      </p:pic>
      <p:pic>
        <p:nvPicPr>
          <p:cNvPr id="7171" name="Picture 3" descr="C:\Users\пользователь\Desktop\ДОКУМЕНТЫ\аттестация 22\аттестация ОЮ 22\скан\журнал 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3113" y="260350"/>
            <a:ext cx="3290887" cy="4525963"/>
          </a:xfrm>
          <a:prstGeom prst="rect">
            <a:avLst/>
          </a:prstGeom>
          <a:noFill/>
        </p:spPr>
      </p:pic>
      <p:pic>
        <p:nvPicPr>
          <p:cNvPr id="7172" name="Picture 4" descr="C:\Users\пользователь\Desktop\ДОКУМЕНТЫ\аттестация 22\аттестация ОЮ 22\скан\журнал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348880"/>
            <a:ext cx="3125519" cy="4298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пользователь\Desktop\ДОКУМЕНТЫ\аттестация 22\аттестация ОЮ 22\в портфолио\публикация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692696"/>
            <a:ext cx="6696744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908720"/>
            <a:ext cx="74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Методическое сопровождение материалов деятельности образовательной организации</a:t>
            </a:r>
            <a:b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 отдельных педагогов на конференциях, семинарах, конкурсах</a:t>
            </a:r>
            <a:b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период)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04813"/>
            <a:ext cx="3201988" cy="452596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404813"/>
            <a:ext cx="3960812" cy="56880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201" y="2132856"/>
            <a:ext cx="3069747" cy="431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02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пользователь\Desktop\ДОКУМЕНТЫ\аттестация 22\аттестация ОЮ 22\в портфолио\svidetelstvo-5324217-115750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764704"/>
            <a:ext cx="3203575" cy="4525963"/>
          </a:xfrm>
          <a:prstGeom prst="rect">
            <a:avLst/>
          </a:prstGeom>
          <a:noFill/>
        </p:spPr>
      </p:pic>
      <p:pic>
        <p:nvPicPr>
          <p:cNvPr id="65539" name="Picture 3" descr="C:\Users\пользователь\Desktop\ДОКУМЕНТЫ\аттестация 22\аттестация ОЮ 22\в портфолио\svidetelstvo-5324232-114819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764704"/>
            <a:ext cx="320357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2057400" y="2508250"/>
            <a:ext cx="7086600" cy="150971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пособий, методических рекомендаций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476672"/>
            <a:ext cx="4968552" cy="6048672"/>
          </a:xfrm>
        </p:spPr>
      </p:pic>
    </p:spTree>
    <p:extLst>
      <p:ext uri="{BB962C8B-B14F-4D97-AF65-F5344CB8AC3E}">
        <p14:creationId xmlns:p14="http://schemas.microsoft.com/office/powerpoint/2010/main" xmlns="" val="381403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пользователь\Desktop\ДОКУМЕНТЫ\аттестация 22\аттестация ОЮ 22\скан\программа здоровь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047" y="1600200"/>
            <a:ext cx="3290906" cy="4525963"/>
          </a:xfrm>
          <a:prstGeom prst="rect">
            <a:avLst/>
          </a:prstGeom>
          <a:noFill/>
        </p:spPr>
      </p:pic>
      <p:pic>
        <p:nvPicPr>
          <p:cNvPr id="9219" name="Picture 3" descr="C:\Users\пользователь\Desktop\ДОКУМЕНТЫ\аттестация 22\аттестация ОЮ 22\скан\программа развит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047" y="1600200"/>
            <a:ext cx="329090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аттестация О, 2022\Рецензия на программу доп. образования Читалоч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3191284" cy="4525963"/>
          </a:xfrm>
          <a:prstGeom prst="rect">
            <a:avLst/>
          </a:prstGeom>
          <a:noFill/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76672"/>
            <a:ext cx="330933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5666" y="260648"/>
            <a:ext cx="2548334" cy="30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20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836712"/>
            <a:ext cx="3940547" cy="56166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836712"/>
            <a:ext cx="3960440" cy="5616624"/>
          </a:xfrm>
        </p:spPr>
      </p:pic>
    </p:spTree>
    <p:extLst>
      <p:ext uri="{BB962C8B-B14F-4D97-AF65-F5344CB8AC3E}">
        <p14:creationId xmlns:p14="http://schemas.microsoft.com/office/powerpoint/2010/main" xmlns="" val="258258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836712"/>
            <a:ext cx="3292475" cy="45259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836712"/>
            <a:ext cx="32924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ДОКУМЕНТЫ\аттестация 22\аттестация ОЮ 22\скан\Изображение (3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3796531" cy="4958011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ДОКУМЕНТЫ\аттестация 22\аттестация ОЮ 22\скан\Изображение 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92697"/>
            <a:ext cx="3816424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пользователь\Desktop\Изображение (11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894" y="620688"/>
            <a:ext cx="4633046" cy="3367335"/>
          </a:xfrm>
          <a:prstGeom prst="rect">
            <a:avLst/>
          </a:prstGeom>
          <a:noFill/>
        </p:spPr>
      </p:pic>
      <p:pic>
        <p:nvPicPr>
          <p:cNvPr id="69635" name="Picture 3" descr="C:\Users\пользователь\Desktop\Изображение (12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068960"/>
            <a:ext cx="4458344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3" y="1484784"/>
            <a:ext cx="78488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Проведение старшим воспитателем открытых занятий, мастер-классов, мероприятий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пользователь\Desktop\семинары справ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620688"/>
            <a:ext cx="4536504" cy="5589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404664"/>
            <a:ext cx="5616624" cy="59766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764704"/>
            <a:ext cx="3292475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739349"/>
            <a:ext cx="3292475" cy="4525963"/>
          </a:xfrm>
        </p:spPr>
      </p:pic>
    </p:spTree>
    <p:extLst>
      <p:ext uri="{BB962C8B-B14F-4D97-AF65-F5344CB8AC3E}">
        <p14:creationId xmlns:p14="http://schemas.microsoft.com/office/powerpoint/2010/main" xmlns="" val="169519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908720"/>
            <a:ext cx="735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052736"/>
            <a:ext cx="61926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активность: участие в работе педагогических сообществ, комиссиях,  жюри конкурсов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692696"/>
            <a:ext cx="4338498" cy="5966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ДОКУМЕНТЫ\аттестация 22\аттестация ОЮ 22\скан\приказ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290888" cy="4525963"/>
          </a:xfrm>
          <a:prstGeom prst="rect">
            <a:avLst/>
          </a:prstGeom>
          <a:noFill/>
        </p:spPr>
      </p:pic>
      <p:pic>
        <p:nvPicPr>
          <p:cNvPr id="5123" name="Picture 3" descr="C:\Users\пользователь\Desktop\ДОКУМЕНТЫ\аттестация 22\аттестация ОЮ 22\скан\приказ 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32656"/>
            <a:ext cx="3290887" cy="4525963"/>
          </a:xfrm>
          <a:prstGeom prst="rect">
            <a:avLst/>
          </a:prstGeom>
          <a:noFill/>
        </p:spPr>
      </p:pic>
      <p:pic>
        <p:nvPicPr>
          <p:cNvPr id="5124" name="Picture 4" descr="C:\Users\пользователь\Desktop\ДОКУМЕНТЫ\аттестация 22\аттестация ОЮ 22\скан\приказ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005064"/>
            <a:ext cx="1941984" cy="267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E:\аттестацтя ою 22\скан\18 Ольга Юрье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620688"/>
            <a:ext cx="4104456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пользователь\Desktop\Изображение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4104456" cy="5714062"/>
          </a:xfrm>
          <a:prstGeom prst="rect">
            <a:avLst/>
          </a:prstGeom>
          <a:noFill/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620688"/>
            <a:ext cx="3672408" cy="55446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C:\Users\пользователь\Desktop\Изображение (13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4182616" cy="3600400"/>
          </a:xfrm>
          <a:prstGeom prst="rect">
            <a:avLst/>
          </a:prstGeom>
          <a:noFill/>
        </p:spPr>
      </p:pic>
      <p:pic>
        <p:nvPicPr>
          <p:cNvPr id="70659" name="Picture 3" descr="C:\Users\пользователь\Desktop\Изображение (14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140968"/>
            <a:ext cx="4248472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276872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Личное участие в профессиональных конкурсах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188640"/>
            <a:ext cx="4725533" cy="6498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пользователь\Desktop\ДОКУМЕНТЫ\аттестация 22\аттестация ОЮ 22\скан\Изображение 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94410"/>
            <a:ext cx="4038600" cy="2937542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40768"/>
            <a:ext cx="3312390" cy="4525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" y="2280894"/>
            <a:ext cx="4038600" cy="3164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" name="Picture 2" descr="C:\Users\пользователь\Desktop\Изображение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96752"/>
            <a:ext cx="3572607" cy="4913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ГРАНТ Ефанова\ДИПЛОМЫ САДА\Диплом саду Птичичй дом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32702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 descr="C:\Users\пользователь\Desktop\Изображение (5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24744"/>
            <a:ext cx="329247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пользователь\Desktop\ДОКУМЕНТЫ\аттестация 22\аттестация ОЮ 22\в портфолио\372875.jpe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692696"/>
            <a:ext cx="3600400" cy="5040560"/>
          </a:xfrm>
          <a:prstGeom prst="rect">
            <a:avLst/>
          </a:prstGeom>
          <a:noFill/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899592" y="692696"/>
          <a:ext cx="3888432" cy="5040560"/>
        </p:xfrm>
        <a:graphic>
          <a:graphicData uri="http://schemas.openxmlformats.org/presentationml/2006/ole">
            <p:oleObj spid="_x0000_s2070" name="Acrobat Document" r:id="rId4" imgW="5667139" imgH="8019997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пользователь\Desktop\заявка Театральная афиша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80728"/>
            <a:ext cx="3957638" cy="5616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340768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пользователь\Desktop\Изображение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0648"/>
            <a:ext cx="4534272" cy="6235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600" y="908720"/>
            <a:ext cx="3032125" cy="4525963"/>
          </a:xfrm>
          <a:noFill/>
          <a:ln/>
        </p:spPr>
      </p:pic>
      <p:pic>
        <p:nvPicPr>
          <p:cNvPr id="6" name="Picture 1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4048" y="980728"/>
            <a:ext cx="3130550" cy="4525963"/>
          </a:xfrm>
          <a:noFill/>
          <a:ln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82" name="Picture 2" descr="C:\Users\пользователь\Desktop\Изображение (15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6984776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ользователь\Desktop\ДОКУМЕНТЫ\аттестация 22\аттестация ОЮ 22\скан\Изображение (5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2047" y="1600200"/>
            <a:ext cx="3290906" cy="4525963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ДОКУМЕНТЫ\аттестация 22\аттестация ОЮ 22\скан\Изображение 6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47" y="1600200"/>
            <a:ext cx="329090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ДОКУМЕНТЫ\аттестация 22\аттестация ОЮ 22\скан\Изображение (2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3672408" cy="4525963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ДОКУМЕНТЫ\аттестация 22\аттестация ОЮ 22\скан\Изображ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3645167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VANOV\Desktop\ДИПЛОМ ОБНИНСК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403860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:\АТТЕСТАЦИЯ 2019г\грамоты и сертификаты 2016\диплом конкурса образ потен России 00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348880"/>
            <a:ext cx="4244975" cy="3265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6" descr="2019евс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3022600" cy="4140200"/>
          </a:xfrm>
          <a:prstGeom prst="rect">
            <a:avLst/>
          </a:prstGeom>
        </p:spPr>
      </p:pic>
      <p:pic>
        <p:nvPicPr>
          <p:cNvPr id="6" name="Содержимое 4" descr="2019евсе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131840" y="1628800"/>
            <a:ext cx="3038475" cy="4106862"/>
          </a:xfrm>
          <a:prstGeom prst="rect">
            <a:avLst/>
          </a:prstGeom>
        </p:spPr>
      </p:pic>
      <p:pic>
        <p:nvPicPr>
          <p:cNvPr id="8" name="Содержимое 5" descr="2019 е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2492896"/>
            <a:ext cx="2788419" cy="3805882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2773</TotalTime>
  <Words>131</Words>
  <Application>Microsoft Office PowerPoint</Application>
  <PresentationFormat>Экран (4:3)</PresentationFormat>
  <Paragraphs>40</Paragraphs>
  <Slides>71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3" baseType="lpstr">
      <vt:lpstr>Апекс</vt:lpstr>
      <vt:lpstr>Acrobat Document</vt:lpstr>
      <vt:lpstr>Министерство   образования РМ </vt:lpstr>
      <vt:lpstr>Слайд 2</vt:lpstr>
      <vt:lpstr>Представление инновационного педагогического опыта на сайте МАДОУ «Детский сад №18»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  образования РМ </dc:title>
  <dc:creator>пользователь</dc:creator>
  <cp:lastModifiedBy>пользователь</cp:lastModifiedBy>
  <cp:revision>129</cp:revision>
  <dcterms:created xsi:type="dcterms:W3CDTF">2022-01-06T10:25:52Z</dcterms:created>
  <dcterms:modified xsi:type="dcterms:W3CDTF">2022-02-16T14:23:45Z</dcterms:modified>
</cp:coreProperties>
</file>