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9451-6788-4C08-99C1-92CE268FB6E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D054-E1A0-468B-92F9-402D7CA0D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42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9451-6788-4C08-99C1-92CE268FB6E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D054-E1A0-468B-92F9-402D7CA0D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7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9451-6788-4C08-99C1-92CE268FB6E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D054-E1A0-468B-92F9-402D7CA0D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8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9451-6788-4C08-99C1-92CE268FB6E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D054-E1A0-468B-92F9-402D7CA0D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45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9451-6788-4C08-99C1-92CE268FB6E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D054-E1A0-468B-92F9-402D7CA0D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675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9451-6788-4C08-99C1-92CE268FB6E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D054-E1A0-468B-92F9-402D7CA0D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40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9451-6788-4C08-99C1-92CE268FB6E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D054-E1A0-468B-92F9-402D7CA0D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87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9451-6788-4C08-99C1-92CE268FB6E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D054-E1A0-468B-92F9-402D7CA0D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54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9451-6788-4C08-99C1-92CE268FB6E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D054-E1A0-468B-92F9-402D7CA0D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5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9451-6788-4C08-99C1-92CE268FB6E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D054-E1A0-468B-92F9-402D7CA0D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466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9451-6788-4C08-99C1-92CE268FB6E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D054-E1A0-468B-92F9-402D7CA0D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50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9451-6788-4C08-99C1-92CE268FB6E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D054-E1A0-468B-92F9-402D7CA0D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0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3f7/3f7a8802c5ac30c458ce1b1839747b78/Pedagogicheskiy-opyt-Smolenkova-A.V.-_2_.docx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764437" y="39272"/>
            <a:ext cx="537722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Министерство образования РМ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 descr="C:\Users\smole\Downloads\Screenshot_20210330_144531_ru.ok.android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6" b="28298"/>
          <a:stretch/>
        </p:blipFill>
        <p:spPr bwMode="auto">
          <a:xfrm>
            <a:off x="4467497" y="949643"/>
            <a:ext cx="3383278" cy="3491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 rot="10800000" flipV="1">
            <a:off x="317862" y="4426565"/>
            <a:ext cx="11678194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Смоленкова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Анна Владимировна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Воспитатель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Структурного подразделения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«Детский сад №16 комбинированного вида»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Муниципального дошкольного образовательного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учреждения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«Детский сад «Радуга» комбинированного вида»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153455" y="392471"/>
            <a:ext cx="22401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b="1" dirty="0" smtClean="0">
                <a:cs typeface="Calibri" panose="020F0502020204030204" pitchFamily="34" charset="0"/>
              </a:rPr>
              <a:t>ПОРТФОЛИО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763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88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38103" y="2541588"/>
            <a:ext cx="758516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Наличие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2914337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02" y="0"/>
            <a:ext cx="484956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33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91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74" y="65314"/>
            <a:ext cx="9514851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98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3" y="0"/>
            <a:ext cx="484956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62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66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92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03417" y="620813"/>
            <a:ext cx="7585165" cy="532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Результаты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участия воспитанников в: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конкурсах;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выставках;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турнирах;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соревнованиях;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акциях;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фестивалях.</a:t>
            </a:r>
          </a:p>
        </p:txBody>
      </p:sp>
    </p:spTree>
    <p:extLst>
      <p:ext uri="{BB962C8B-B14F-4D97-AF65-F5344CB8AC3E}">
        <p14:creationId xmlns:p14="http://schemas.microsoft.com/office/powerpoint/2010/main" val="2307465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69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7" y="0"/>
            <a:ext cx="484956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9669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9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69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8" y="0"/>
            <a:ext cx="484956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54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17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11107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564012"/>
              </p:ext>
            </p:extLst>
          </p:nvPr>
        </p:nvGraphicFramePr>
        <p:xfrm>
          <a:off x="0" y="505271"/>
          <a:ext cx="12252960" cy="64028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125451">
                  <a:extLst>
                    <a:ext uri="{9D8B030D-6E8A-4147-A177-3AD203B41FA5}">
                      <a16:colId xmlns:a16="http://schemas.microsoft.com/office/drawing/2014/main" val="1408089614"/>
                    </a:ext>
                  </a:extLst>
                </a:gridCol>
                <a:gridCol w="7127509">
                  <a:extLst>
                    <a:ext uri="{9D8B030D-6E8A-4147-A177-3AD203B41FA5}">
                      <a16:colId xmlns:a16="http://schemas.microsoft.com/office/drawing/2014/main" val="1314446269"/>
                    </a:ext>
                  </a:extLst>
                </a:gridCol>
              </a:tblGrid>
              <a:tr h="676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ИМЯ, ОТЧЕСТВО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Смоленкова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Анна Владимировна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384438"/>
                  </a:ext>
                </a:extLst>
              </a:tr>
              <a:tr h="676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РОЖДЕНИЯ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04.10.1985г.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315481"/>
                  </a:ext>
                </a:extLst>
              </a:tr>
              <a:tr h="1717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ОБРАЗОВАНИЕ, КВАЛИФИКАЦИЯ ПО ДИПЛОМУ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 МГПИ им. М. Е.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Евсевьева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специальности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«Педагогика и методика дошкольного образования " с  дополнительной специальностью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"Педагогика и психология",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Организатор-методист дошкольного образования и педагог-психолог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438890"/>
                  </a:ext>
                </a:extLst>
              </a:tr>
              <a:tr h="673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ЗАНИМАЕМАЯ ДОЛЖНОСТЬ, ДАТА НАЗНАЧЕНИЯ НА ЭТУ ДОЛЖНОСТЬ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 07. 10. 2013г.</a:t>
                      </a: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6065542"/>
                  </a:ext>
                </a:extLst>
              </a:tr>
              <a:tr h="579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ПЕДАГОГИЧЕСКОЙ РАБОТЫ (ПО СПЕЦИАЛЬНОСТИ)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лет  </a:t>
                      </a: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346468"/>
                  </a:ext>
                </a:extLst>
              </a:tr>
              <a:tr h="676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ТРУДОВОЙ СТАЖ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36981"/>
                  </a:ext>
                </a:extLst>
              </a:tr>
              <a:tr h="579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ПЕДАГОГИЧЕСКОЙ РАБОТЫ В ДАННОМИ УЧРЕЖДЕНИИ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лет</a:t>
                      </a: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208616"/>
                  </a:ext>
                </a:extLst>
              </a:tr>
              <a:tr h="7730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КВАЛИФИКАЦИОННОЙ КАТЕГОРИИ, ДАТА ПОСЛЕДНЕЙ АТТЕСТАЦИИ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314825" algn="l"/>
                        </a:tabLs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категория № 428 от 22.05.2017г.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518" marR="335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923890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512538" y="-27924"/>
            <a:ext cx="29420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314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314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314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314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314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314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314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314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314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14825" algn="l"/>
              </a:tabLst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Общие сведения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14825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47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69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7" y="-87086"/>
            <a:ext cx="484956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91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99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69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72788" y="1642632"/>
            <a:ext cx="7585165" cy="387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Выступления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</p:spTree>
    <p:extLst>
      <p:ext uri="{BB962C8B-B14F-4D97-AF65-F5344CB8AC3E}">
        <p14:creationId xmlns:p14="http://schemas.microsoft.com/office/powerpoint/2010/main" val="138236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922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28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03416" y="2693988"/>
            <a:ext cx="7585165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Проведение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открытых занятий,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581351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922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47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39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03417" y="2432731"/>
            <a:ext cx="758516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Общественно-педагогическая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активность педагога: 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1669872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922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53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6" y="0"/>
            <a:ext cx="484956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69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7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84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251" y="470263"/>
            <a:ext cx="12165874" cy="5577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Позитивные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результаты работы с воспитанниками: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наличие системы воспитательной работы;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наличие качественной, эстетически оформленной текущей документации;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индивидуального подхода;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снижение простудной заболеваемости воспитанников;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отлаженная система взаимодействия с родителями;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отсутствие жалоб и обращений родителей на неправомерные действия;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реализация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технологий в воспитательном процессе;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духовно-нравственное воспитание и народные традиции.</a:t>
            </a:r>
          </a:p>
        </p:txBody>
      </p:sp>
    </p:spTree>
    <p:extLst>
      <p:ext uri="{BB962C8B-B14F-4D97-AF65-F5344CB8AC3E}">
        <p14:creationId xmlns:p14="http://schemas.microsoft.com/office/powerpoint/2010/main" val="3057738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0"/>
            <a:ext cx="12279086" cy="690698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43543" y="442728"/>
            <a:ext cx="12192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Calibri" panose="020F0502020204030204" pitchFamily="34" charset="0"/>
              </a:rPr>
              <a:t>Педагогический опыт 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«ЛЕГО-конструирование как способ организации конструктивно-модельной </a:t>
            </a:r>
            <a:endParaRPr lang="ru-RU" alt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деятельности </a:t>
            </a: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детей дошкольного возраста</a:t>
            </a: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hlinkClick r:id="rId3"/>
              </a:rPr>
              <a:t>https://upload2.schoolrm.ru/iblock/3f7/3f7a8802c5ac30c458ce1b1839747b78/Pedagogicheskiy-opyt-Smolenkova-A.V.-_2_.docx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932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7" y="0"/>
            <a:ext cx="484956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88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80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0" y="0"/>
            <a:ext cx="484956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32" y="0"/>
            <a:ext cx="4895751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1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126" y="940526"/>
            <a:ext cx="12165874" cy="4668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Качество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взаимодействия с родителями: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систематическое проведение родительских собраний;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проведение круглых столов, консультаций в нетрадиционной  форме (педагогическое просвещение родителей)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проведение экскурсий, образовательных путешествий с детьми;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проведение совместных конкурсов, выставок;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родителей на субботниках, благоустройстве участников, создание развивающей среды группы.</a:t>
            </a:r>
          </a:p>
        </p:txBody>
      </p:sp>
    </p:spTree>
    <p:extLst>
      <p:ext uri="{BB962C8B-B14F-4D97-AF65-F5344CB8AC3E}">
        <p14:creationId xmlns:p14="http://schemas.microsoft.com/office/powerpoint/2010/main" val="2512106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9" y="0"/>
            <a:ext cx="484887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51" y="0"/>
            <a:ext cx="4847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06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581" y="-297"/>
            <a:ext cx="485283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74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03416" y="2693988"/>
            <a:ext cx="758516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 детьми из социально-неблагополучных семей.</a:t>
            </a:r>
          </a:p>
        </p:txBody>
      </p:sp>
    </p:spTree>
    <p:extLst>
      <p:ext uri="{BB962C8B-B14F-4D97-AF65-F5344CB8AC3E}">
        <p14:creationId xmlns:p14="http://schemas.microsoft.com/office/powerpoint/2010/main" val="189784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42" y="0"/>
            <a:ext cx="484956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41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63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03416" y="2693988"/>
            <a:ext cx="758516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Участие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педагога в профессиональных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конкурсах.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75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5" y="0"/>
            <a:ext cx="484956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02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59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16" y="-130627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98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77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4" y="-66100"/>
            <a:ext cx="484956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01" y="-6610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5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03416" y="2693988"/>
            <a:ext cx="758516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Награды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поощрения.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6" y="0"/>
            <a:ext cx="484956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29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10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6" y="0"/>
            <a:ext cx="484956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09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04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77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38103" y="2541588"/>
            <a:ext cx="7585165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Участие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 инновационной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246071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66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93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6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3539716" y="26939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3692116" y="2846388"/>
            <a:ext cx="51125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38103" y="2541588"/>
            <a:ext cx="7585165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Наставничество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9527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287</Words>
  <Application>Microsoft Office PowerPoint</Application>
  <PresentationFormat>Широкоэкранный</PresentationFormat>
  <Paragraphs>94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smole</dc:creator>
  <cp:lastModifiedBy>smole</cp:lastModifiedBy>
  <cp:revision>22</cp:revision>
  <dcterms:created xsi:type="dcterms:W3CDTF">2022-02-13T18:48:37Z</dcterms:created>
  <dcterms:modified xsi:type="dcterms:W3CDTF">2022-02-24T19:32:59Z</dcterms:modified>
</cp:coreProperties>
</file>