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 ÐÐ°ÐºÐ°Ñ ÑÐ´Ð¸Ð²Ð¸ÑÐµÐ»ÑÐ½Ð°Ñ Ð¿Ð»Ð°Ð½ÐµÑÐ° â ÐÐµÐ¼Ð»Ñ!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391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840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537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444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414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306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59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494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805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420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4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407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394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993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616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637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879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652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951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931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43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79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094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556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8035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197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666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089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18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541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442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078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899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3195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Экран (4:3)</PresentationFormat>
  <Paragraphs>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2019-04-03T11:37:45Z</dcterms:created>
  <dcterms:modified xsi:type="dcterms:W3CDTF">2020-04-22T09:58:00Z</dcterms:modified>
</cp:coreProperties>
</file>