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080625" cy="5670550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3047" autoAdjust="0"/>
  </p:normalViewPr>
  <p:slideViewPr>
    <p:cSldViewPr>
      <p:cViewPr>
        <p:scale>
          <a:sx n="97" d="100"/>
          <a:sy n="97" d="100"/>
        </p:scale>
        <p:origin x="-102" y="-714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76435CA-D959-430D-971C-E93FF589DE49}" type="slidenum">
              <a:rPr/>
              <a:pPr marL="0" marR="0" lvl="0" indent="0" algn="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079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1239A462-5036-41E0-B63D-AB7DA8C65A3D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056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0A3E6F-2213-4958-A6CB-089BE73EE9C2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490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4199BD-7F39-4769-83FD-A2D8BBAE5B83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213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60D751-A22F-4FAB-BE19-A53179CE8941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117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A37FC4-FCFB-44C1-BF8D-B14D4DAABB3B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796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EF92A6-1489-4AE6-8249-6FCDA0D9EAC5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190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9F8CC-1C64-458B-A02A-953E341B47D3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61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4BAEB4-9DB8-4B94-929C-E1DE220E71C5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486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F2935F-67E6-40F3-83D2-9E3D0C19364A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32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F85196-6EEA-4C8E-9FE1-EE3C44AF571E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312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84AD81-3BE1-4728-9DEC-96376F273503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62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740BF9-A17E-4555-AEFA-1F42BC986248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266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E1FB1F5-FA0C-4D73-A1F8-470169A5EF25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hangingPunct="0">
        <a:tabLst/>
        <a:defRPr lang="en-US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hangingPunct="0">
        <a:spcBef>
          <a:spcPts val="1417"/>
        </a:spcBef>
        <a:spcAft>
          <a:spcPts val="0"/>
        </a:spcAft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21000" y="274320"/>
            <a:ext cx="9071640" cy="20116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>
                <a:solidFill>
                  <a:srgbClr val="21409A"/>
                </a:solidFill>
                <a:latin typeface="Aharoni" pitchFamily="18"/>
              </a:rPr>
              <a:t>МИНИСТЕРСТВО ОБРАЗОВАНИЯ РЕСПУБЛИКИ МОРДОВИЯ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503999" y="1968840"/>
            <a:ext cx="5988240" cy="36522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 rtl="0" hangingPunct="1"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>
                <a:solidFill>
                  <a:srgbClr val="21409A"/>
                </a:solidFill>
              </a:rPr>
              <a:t>Портфолио</a:t>
            </a:r>
            <a:r>
              <a:rPr lang="en-US"/>
              <a:t/>
            </a:r>
            <a:br>
              <a:rPr lang="en-US"/>
            </a:br>
            <a:r>
              <a:rPr lang="en-US"/>
              <a:t> Черноморской Натальи Юрьевны</a:t>
            </a:r>
          </a:p>
          <a:p>
            <a:pPr marL="0" lvl="0" indent="0" algn="ctr" rtl="0" hangingPunct="1"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>
                <a:solidFill>
                  <a:srgbClr val="21409A"/>
                </a:solidFill>
                <a:latin typeface="Book Antiqua" pitchFamily="18"/>
                <a:cs typeface="Times New Roman" pitchFamily="18"/>
              </a:rPr>
              <a:t>педагога дополнительного образования</a:t>
            </a:r>
          </a:p>
          <a:p>
            <a:pPr marL="0" lvl="0" indent="0" algn="ctr" rtl="0" hangingPunct="1">
              <a:spcBef>
                <a:spcPts val="561"/>
              </a:spcBef>
              <a:buNone/>
              <a:tabLst>
                <a:tab pos="0" algn="l"/>
              </a:tabLst>
            </a:pPr>
            <a:r>
              <a:rPr lang="en-US" sz="2800">
                <a:solidFill>
                  <a:srgbClr val="21409A"/>
                </a:solidFill>
                <a:latin typeface="Book Antiqua" pitchFamily="18"/>
                <a:cs typeface="Times New Roman" pitchFamily="18"/>
              </a:rPr>
              <a:t>МУ ДО «Центр эстетического воспитания детей»</a:t>
            </a:r>
          </a:p>
          <a:p>
            <a:pPr marL="0" lvl="0" indent="0" algn="ctr">
              <a:buNone/>
            </a:pPr>
            <a:r>
              <a:rPr lang="en-US" sz="2800">
                <a:solidFill>
                  <a:srgbClr val="21409A"/>
                </a:solidFill>
                <a:latin typeface="Book Antiqua" pitchFamily="18"/>
                <a:cs typeface="Times New Roman" pitchFamily="18"/>
              </a:rPr>
              <a:t>г. о. Саранск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217919" y="2930759"/>
            <a:ext cx="3853800" cy="264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217919" y="2930759"/>
            <a:ext cx="3853800" cy="273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solidFill>
                  <a:srgbClr val="0066B3"/>
                </a:solidFill>
                <a:latin typeface="Aharoni" pitchFamily="18"/>
              </a:rPr>
              <a:t>ПРОВЕДЕНИЕ ОТКРЫТЫХ МЕРОПРИЯТИЙ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926079" y="1172520"/>
            <a:ext cx="4206240" cy="449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solidFill>
                  <a:srgbClr val="0066B3"/>
                </a:solidFill>
                <a:latin typeface="Aharoni" pitchFamily="18"/>
              </a:rPr>
              <a:t>ОБЩЕСТВЕННО-ПЕДАГОГИЧЕСКАЯ АКТИВНОСТЬ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291839" y="1172520"/>
            <a:ext cx="3929400" cy="449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solidFill>
                  <a:srgbClr val="0066B3"/>
                </a:solidFill>
                <a:latin typeface="Aharoni" pitchFamily="18"/>
              </a:rPr>
              <a:t>ПОЗИТИВНЫЕ РЕЗУЛЬТАТЫ РАБОТЫ С ДЕТЬМИ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194640" y="1172520"/>
            <a:ext cx="3687839" cy="449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>
                <a:solidFill>
                  <a:srgbClr val="0066B3"/>
                </a:solidFill>
                <a:latin typeface="Aharoni" pitchFamily="18"/>
              </a:rPr>
              <a:t>НАГРАДЫ И ПООЩРЕНИЯ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914400" y="1005840"/>
            <a:ext cx="8412480" cy="467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solidFill>
                  <a:srgbClr val="0066B3"/>
                </a:solidFill>
                <a:latin typeface="Aharoni" pitchFamily="18"/>
              </a:rPr>
              <a:t>ПРИЛОЖЕНИЕ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057840" y="914400"/>
            <a:ext cx="3961440" cy="47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-1132920"/>
            <a:ext cx="9071640" cy="12502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365760" y="117360"/>
            <a:ext cx="6837840" cy="527760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Дата рождения: 30.06.1958 год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Высшее образование: Мордовский ордена Дружбы народов госуниверситет им. Н.П. Огорёва, филолог, преподаватель английского языка. Переводчик.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№ диплома ЗВ №661750, дата выдачи 02.06.1982г.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Стаж педагогической работы (по специальности): 10 лет,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в данной должности: 10 лет,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в данном учреждении: 10 лет.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Общий трудовой стаж – 30 лет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Наличие квалификационной категории: первая</a:t>
            </a:r>
          </a:p>
          <a:p>
            <a:pPr marL="0" lvl="0" indent="0" algn="l" rtl="0" hangingPunct="1">
              <a:spcBef>
                <a:spcPts val="400"/>
              </a:spcBef>
              <a:tabLst>
                <a:tab pos="0" algn="l"/>
              </a:tabLst>
            </a:pPr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Дата последней аттестации: 25.11.2015 г.</a:t>
            </a:r>
          </a:p>
          <a:p>
            <a:pPr lvl="0"/>
            <a:r>
              <a:rPr lang="en-US" sz="2000" b="1">
                <a:solidFill>
                  <a:srgbClr val="21409A"/>
                </a:solidFill>
                <a:latin typeface="Book Antiqua"/>
                <a:cs typeface="Times New Roman" pitchFamily="18"/>
              </a:rPr>
              <a:t>(Приказ Министерства Образования Республики Мордовия от 19.11.2015 года №1044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400">
            <a:off x="7216681" y="2135995"/>
            <a:ext cx="2853000" cy="26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solidFill>
                  <a:srgbClr val="21409A"/>
                </a:solidFill>
                <a:latin typeface="Aharoni" pitchFamily="18"/>
              </a:rPr>
              <a:t>ХАРАКТЕРИСТИКА-ПРЕДСТАВЛЕНИЕ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291839" y="914400"/>
            <a:ext cx="4116960" cy="47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latin typeface="Aharoni" pitchFamily="18"/>
              </a:rPr>
              <a:t>РЕАЛИЗАЦИЯ ОБРАЗОВАТЕЛЬНЫХ ПРОГРАММ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57200" y="1172520"/>
            <a:ext cx="3749040" cy="446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zam\Desktop\Сканирование\2019-03-25 программы с датой\Изображение (5)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8294"/>
          <a:stretch/>
        </p:blipFill>
        <p:spPr bwMode="auto">
          <a:xfrm>
            <a:off x="5222841" y="1192200"/>
            <a:ext cx="4246627" cy="44783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52560"/>
            <a:ext cx="9071640" cy="137195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latin typeface="Aharoni" pitchFamily="18"/>
              </a:rPr>
              <a:t>УЧАСТИЕ В ИННОВАЦИОННОЙ (ЭКСПЕРЕМЕНТАЛЬНОЙ) ДЕЯТЕЛЬНОСТИ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34160" y="1424520"/>
            <a:ext cx="3680639" cy="419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zam\Desktop\Сканирование\2019-03-25 программы с датой\Изображение (5)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8294"/>
          <a:stretch/>
        </p:blipFill>
        <p:spPr bwMode="auto">
          <a:xfrm>
            <a:off x="5111750" y="1406514"/>
            <a:ext cx="4572033" cy="4264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latin typeface="Aharoni" pitchFamily="18"/>
              </a:rPr>
              <a:t>УЧАСТИЕ ДЕТЕЙ В КОНКУРСАХ И ОЛИМПИАДАХ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669279" y="1172520"/>
            <a:ext cx="3906360" cy="44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86720" y="1172520"/>
            <a:ext cx="3628080" cy="449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65760" y="91440"/>
            <a:ext cx="2427480" cy="329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837320" y="100080"/>
            <a:ext cx="2660760" cy="328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7315200" y="2194560"/>
            <a:ext cx="2468880" cy="340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2560319" y="2180520"/>
            <a:ext cx="2286000" cy="330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91440"/>
            <a:ext cx="9071640" cy="137195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b="1">
                <a:latin typeface="Aharoni" pitchFamily="18"/>
              </a:rPr>
              <a:t>НАЛИЧИЕ АВТОРСКИХ ПРОГРАММ, МЕТОДИЧЕСКИХ ПОСОБИЙ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165839" y="1463399"/>
            <a:ext cx="3745440" cy="42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166680"/>
            <a:ext cx="9071640" cy="106523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b="1">
                <a:solidFill>
                  <a:srgbClr val="0066B3"/>
                </a:solidFill>
                <a:latin typeface="Aharoni" pitchFamily="18"/>
              </a:rPr>
              <a:t>ВЫСТУПЛЕНИЯ НА ЗАСЕДАНИЯХ МЕТОДИЧЕСКИХ СОВЕТОВ, ПЕДАГОГИЧЕСКИХ ЧТЕНИЯХ, СЕМИНАРАХ, СЕКЦИЯХ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108959" y="1231920"/>
            <a:ext cx="4206240" cy="443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144</Words>
  <Application>Microsoft Office PowerPoint</Application>
  <PresentationFormat>Произвольный</PresentationFormat>
  <Paragraphs>26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Default</vt:lpstr>
      <vt:lpstr>МИНИСТЕРСТВО ОБРАЗОВАНИЯ РЕСПУБЛИКИ МОРДОВИЯ</vt:lpstr>
      <vt:lpstr>Слайд 2</vt:lpstr>
      <vt:lpstr>ХАРАКТЕРИСТИКА-ПРЕДСТАВЛЕНИЕ</vt:lpstr>
      <vt:lpstr>РЕАЛИЗАЦИЯ ОБРАЗОВАТЕЛЬНЫХ ПРОГРАММ</vt:lpstr>
      <vt:lpstr>УЧАСТИЕ В ИННОВАЦИОННОЙ (ЭКСПЕРЕМЕНТАЛЬНОЙ) ДЕЯТЕЛЬНОСТИ</vt:lpstr>
      <vt:lpstr>УЧАСТИЕ ДЕТЕЙ В КОНКУРСАХ И ОЛИМПИАДАХ</vt:lpstr>
      <vt:lpstr>Слайд 7</vt:lpstr>
      <vt:lpstr>НАЛИЧИЕ АВТОРСКИХ ПРОГРАММ, МЕТОДИЧЕСКИХ ПОСОБИЙ</vt:lpstr>
      <vt:lpstr>ВЫСТУПЛЕНИЯ НА ЗАСЕДАНИЯХ МЕТОДИЧЕСКИХ СОВЕТОВ, ПЕДАГОГИЧЕСКИХ ЧТЕНИЯХ, СЕМИНАРАХ, СЕКЦИЯХ</vt:lpstr>
      <vt:lpstr>ПРОВЕДЕНИЕ ОТКРЫТЫХ МЕРОПРИЯТИЙ</vt:lpstr>
      <vt:lpstr>ОБЩЕСТВЕННО-ПЕДАГОГИЧЕСКАЯ АКТИВНОСТЬ</vt:lpstr>
      <vt:lpstr>ПОЗИТИВНЫЕ РЕЗУЛЬТАТЫ РАБОТЫ С ДЕТЬМИ</vt:lpstr>
      <vt:lpstr>НАГРАДЫ И ПООЩРЕНИЯ</vt:lpstr>
      <vt:lpstr>ПРИЛОЖЕНИЕ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Заместитель</dc:creator>
  <cp:lastModifiedBy>hom</cp:lastModifiedBy>
  <cp:revision>4</cp:revision>
  <dcterms:created xsi:type="dcterms:W3CDTF">2017-10-20T23:41:18Z</dcterms:created>
  <dcterms:modified xsi:type="dcterms:W3CDTF">2020-09-10T09:58:04Z</dcterms:modified>
</cp:coreProperties>
</file>