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461F-65F9-4B36-80D8-366B49D9530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125F95-51FC-45F3-A7AF-3048025A6E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461F-65F9-4B36-80D8-366B49D9530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F95-51FC-45F3-A7AF-3048025A6E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461F-65F9-4B36-80D8-366B49D9530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F95-51FC-45F3-A7AF-3048025A6E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461F-65F9-4B36-80D8-366B49D9530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125F95-51FC-45F3-A7AF-3048025A6E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461F-65F9-4B36-80D8-366B49D9530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F95-51FC-45F3-A7AF-3048025A6EC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461F-65F9-4B36-80D8-366B49D9530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F95-51FC-45F3-A7AF-3048025A6E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461F-65F9-4B36-80D8-366B49D9530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D125F95-51FC-45F3-A7AF-3048025A6EC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461F-65F9-4B36-80D8-366B49D9530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F95-51FC-45F3-A7AF-3048025A6E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461F-65F9-4B36-80D8-366B49D9530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F95-51FC-45F3-A7AF-3048025A6E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461F-65F9-4B36-80D8-366B49D9530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F95-51FC-45F3-A7AF-3048025A6E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461F-65F9-4B36-80D8-366B49D9530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F95-51FC-45F3-A7AF-3048025A6EC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EE461F-65F9-4B36-80D8-366B49D9530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125F95-51FC-45F3-A7AF-3048025A6EC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23123/ab985376-7bfb-43c3-887f-509a47bd123c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868049" cy="5022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91680" y="404664"/>
            <a:ext cx="55437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/>
              <a:t>Аппликация</a:t>
            </a:r>
          </a:p>
          <a:p>
            <a:pPr algn="ctr"/>
            <a:r>
              <a:rPr lang="ru-RU" sz="4000" dirty="0" smtClean="0"/>
              <a:t> «Нежные подснежники»</a:t>
            </a:r>
            <a:endParaRPr lang="ru-RU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2520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Появился из-под снега. Увидал кусочек неба. Самый первый, самый нежный, Чистый, маленький...</a:t>
            </a:r>
          </a:p>
        </p:txBody>
      </p:sp>
      <p:pic>
        <p:nvPicPr>
          <p:cNvPr id="3074" name="Picture 2" descr="https://avatars.mds.yandex.net/get-pdb/398891/711e1643-edc3-4674-aceb-ef1423d85d2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420888"/>
            <a:ext cx="6480719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4249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Почему «подснежник»?</a:t>
            </a:r>
            <a:endParaRPr lang="ru-RU" sz="3200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07504" y="2204864"/>
            <a:ext cx="5364088" cy="4525963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Удивительный цветок растет и развивается зимой, под теплым снежным покрывалом, а в начале весны появляется из-под снега его свежий светло-зеленый стебелек с бутонами. Не страшна подснежнику зимняя стужа. Сверху плотный сугроб не пропускает ни холода, ни ветра, в середине сугроб обычно более рыхлый, а возле земли во время февральских оттепелей уже бегут ручейки. Талая вода ускоряет рост растений, поэтому подснежник быстро растет.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марте под яркими солнечными лучами сугробы темнеют, становятся рыхлыми, оседают, они пропускают много солнечного света и вскоре «первый цветок ломает ледок».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Теперь ты знаешь, почему этот цветок называют подснежником, — он растет под снегом!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Содержимое 3" descr="1311656351_podsnezhn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420888"/>
            <a:ext cx="2944958" cy="25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96136" y="2132856"/>
            <a:ext cx="2870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Цветок имеет три лепестка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556792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из зелёных прямоугольников вырезать листочки-полуовалы.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Срезать наискосок кончик полоски-стебля</a:t>
            </a:r>
            <a:endParaRPr lang="ru-RU" dirty="0" smtClean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Этапы работы: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I:\DCIM\101CANON\IMG_6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5" y="1124744"/>
            <a:ext cx="5419945" cy="29523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6056" y="4509120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Склеить белые полоски бумаги «капелькой»</a:t>
            </a:r>
            <a:endParaRPr lang="ru-RU" dirty="0"/>
          </a:p>
        </p:txBody>
      </p:sp>
      <p:pic>
        <p:nvPicPr>
          <p:cNvPr id="6" name="Picture 2" descr="I:\DCIM\101CANON\IMG_59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4644516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88640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Склеить три лепестка вместе,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Приклеить стебель,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Приклеить лист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Украсить «снегом» из </a:t>
            </a:r>
            <a:r>
              <a:rPr lang="ru-RU" dirty="0" err="1" smtClean="0"/>
              <a:t>синтепона</a:t>
            </a:r>
            <a:r>
              <a:rPr lang="ru-RU" dirty="0" smtClean="0"/>
              <a:t> или ваты</a:t>
            </a:r>
            <a:endParaRPr lang="ru-RU" dirty="0"/>
          </a:p>
        </p:txBody>
      </p:sp>
      <p:pic>
        <p:nvPicPr>
          <p:cNvPr id="3" name="Picture 2" descr="I:\DCIM\101CANON\IMG_6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378702" cy="5395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</TotalTime>
  <Words>186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Артем Гербель</dc:creator>
  <cp:lastModifiedBy>Артем Гербель</cp:lastModifiedBy>
  <cp:revision>3</cp:revision>
  <dcterms:created xsi:type="dcterms:W3CDTF">2020-05-19T18:50:36Z</dcterms:created>
  <dcterms:modified xsi:type="dcterms:W3CDTF">2020-05-19T19:13:49Z</dcterms:modified>
</cp:coreProperties>
</file>