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383" r:id="rId4"/>
    <p:sldId id="380" r:id="rId5"/>
    <p:sldId id="357" r:id="rId6"/>
    <p:sldId id="358" r:id="rId7"/>
    <p:sldId id="361" r:id="rId8"/>
    <p:sldId id="385" r:id="rId9"/>
    <p:sldId id="364" r:id="rId10"/>
    <p:sldId id="366" r:id="rId11"/>
    <p:sldId id="370" r:id="rId12"/>
    <p:sldId id="373" r:id="rId13"/>
    <p:sldId id="375" r:id="rId14"/>
    <p:sldId id="384" r:id="rId15"/>
  </p:sldIdLst>
  <p:sldSz cx="9144000" cy="6858000" type="screen4x3"/>
  <p:notesSz cx="6888163" cy="100203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664" autoAdjust="0"/>
    <p:restoredTop sz="94624" autoAdjust="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405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99"/>
        <p:guide pos="19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62000"/>
            <a:ext cx="5005388" cy="375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8527" y="4759457"/>
            <a:ext cx="5509663" cy="450801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88439" cy="4998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423550" algn="l"/>
                <a:tab pos="847100" algn="l"/>
                <a:tab pos="1270650" algn="l"/>
                <a:tab pos="1694200" algn="l"/>
                <a:tab pos="2117750" algn="l"/>
                <a:tab pos="2541300" algn="l"/>
                <a:tab pos="29648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8279" y="0"/>
            <a:ext cx="2988439" cy="4998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423550" algn="l"/>
                <a:tab pos="847100" algn="l"/>
                <a:tab pos="1270650" algn="l"/>
                <a:tab pos="1694200" algn="l"/>
                <a:tab pos="2117750" algn="l"/>
                <a:tab pos="2541300" algn="l"/>
                <a:tab pos="29648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18913"/>
            <a:ext cx="2988439" cy="4998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423550" algn="l"/>
                <a:tab pos="847100" algn="l"/>
                <a:tab pos="1270650" algn="l"/>
                <a:tab pos="1694200" algn="l"/>
                <a:tab pos="2117750" algn="l"/>
                <a:tab pos="2541300" algn="l"/>
                <a:tab pos="29648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98279" y="9518913"/>
            <a:ext cx="2988439" cy="4998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423550" algn="l"/>
                <a:tab pos="847100" algn="l"/>
                <a:tab pos="1270650" algn="l"/>
                <a:tab pos="1694200" algn="l"/>
                <a:tab pos="2117750" algn="l"/>
                <a:tab pos="2541300" algn="l"/>
                <a:tab pos="29648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2674364-9D6C-4F5D-9CF9-D07F81BA9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4892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F50CC4FB-F791-4272-846B-B64D117F6BA4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527" y="4759457"/>
            <a:ext cx="5511109" cy="4509506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2F27B-3F7E-409D-8B91-9F18AB56D480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35D89-9F76-4177-877B-DFB63C734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67B09-7B97-448E-81BA-5E9298A261FD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E7EE1-980A-417A-AB5F-9584C70B0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D447-F447-44D8-A38C-EF6240F6EA67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5F0B8-36D0-4A0D-B7F5-87D438CFB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E725D-7F42-4D84-A635-8D3F62997FE2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6605A-15A3-4EF1-B173-E6650DD85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4345-FA01-4364-A8C5-D51456969083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F861B-D40F-442B-9B41-053D44BB5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46D82-CF4E-4536-BB70-472A236A15D1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A811-3DB2-48F0-94E0-B0AB8C7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A4AFF-BAFC-4273-9815-C918B22F6DA2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A16E0-943D-454D-87E9-50B6DBBB0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5113"/>
            <a:ext cx="1943100" cy="638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52700" y="1535113"/>
            <a:ext cx="1943100" cy="638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0AF00-B307-4A7D-9D20-6AC4E9F7778F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D484A-2058-453A-B0BB-0AACCEC35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35CE1-23F4-4F9D-81EB-6B45A97C0B4F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AD8E-F610-4452-939F-9B85B5790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2FA-F5D0-4D6F-A740-84727AAD05E9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ED26-4C5D-4977-8F0F-EF531098C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7B4CE-6F78-48BC-BEFC-485B1DA41E29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9DA45-8359-42B0-9D1A-3EA895D51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BC929-2436-4A84-9D10-CD0BF8A434AD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680E-1C0D-49E5-82CB-27EDD78ED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4A97-91C6-42F9-8C23-07B31CB8F719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D1CED-C487-4498-B09C-A54AE1A0B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92CB-7DA0-4169-949E-F225514B08F6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1F451-E342-41DD-B2C3-A9136D9C9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E3425-B0E6-45B0-8772-D90028BA1C4E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718B-21AE-4285-88F8-00104BBEB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1898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1898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E8327-D0A4-4219-8EC2-38196C1A9393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ABA07-B97D-4215-9BAB-FB4764862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5BCB-C53D-4EBC-8722-E865EB823428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3F908-4933-4BAA-8E13-5B9A6C627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FB843-83C9-4AA9-B933-66671A6DA867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1986A-946C-4100-84D7-AD231F9F6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DCC00-171D-4F76-B128-E04542D7A3EF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1E8B3-54B0-40D9-B21D-09CCB289A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7F4EF-DADF-47E6-8D8B-849F574616DD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E3DCC-14A2-489E-AB37-758260F38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63B30-0B3B-4B5D-BD6F-52D62B9E64B1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4A4A-26F2-49C5-B413-B8FA1702E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C8317-53ED-4E17-A1B8-2D9A84EE4E56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74E04-F086-4AE1-A393-7FCBA5082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B11B8-9AFC-49CE-A09B-27F893C78207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7DD7D-FB09-4E57-A56B-EDE9D8C26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371600" y="3886200"/>
            <a:ext cx="6399213" cy="175101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3200">
                <a:solidFill>
                  <a:srgbClr val="000000"/>
                </a:solidFill>
              </a:rPr>
              <a:t>Образец подзаголовка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55DBE40-FFDE-4BF3-8233-42AB556B7707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428A121-410F-4692-9B6F-2A79B589A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spd="med" advTm="2000">
    <p:plus/>
  </p:transition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5113"/>
            <a:ext cx="4038600" cy="6381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0"/>
            <a:r>
              <a:rPr lang="en-GB" smtClean="0"/>
              <a:t>Seventh Outline LevelОбразец текста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6B85772F-5451-45FA-BDAD-8E8CCFB88AD9}" type="datetime1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342E179-EF01-465A-9681-AB67E9810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med" advTm="2000">
    <p:plus/>
  </p:transition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age.jimcdn.com/app/cms/image/transf/none/path/s0cf80cc570223592/backgroundarea/id103fccf477439ea/version/1512264129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1714488"/>
            <a:ext cx="7772400" cy="2087562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«Развивающая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младшей группы ДОО»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429256" y="4143380"/>
            <a:ext cx="2143140" cy="11430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marL="0" indent="0" eaLnBrk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Гагарина Л.П.</a:t>
            </a:r>
          </a:p>
          <a:p>
            <a:pPr marL="0" indent="0" eaLnBrk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Асеева И.П.</a:t>
            </a:r>
            <a:endParaRPr 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ru-RU" sz="1600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42852"/>
            <a:ext cx="7500990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№8 комбинированного вида»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«Детский сад «Радуга» комбинированного вида»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Рузаевского муниципального района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2000"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.jimcdn.com/app/cms/image/transf/none/path/s0cf80cc570223592/backgroundarea/id103fccf477439ea/version/1512264129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04664"/>
            <a:ext cx="8208912" cy="2725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Центр конструирования</a:t>
            </a:r>
          </a:p>
          <a:p>
            <a:endParaRPr lang="ru-RU" sz="20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конструирования представлен разнообразными материалами, различными способами крепления, выполненными из различных материалов, настольными и напольными конструкторами. Центр обогащен пирамидками, кубиками, мелкими игрушками для обыгрывания или конструирования по заданным условиям.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643182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2000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.jimcdn.com/app/cms/image/transf/none/path/s0cf80cc570223592/backgroundarea/id103fccf477439ea/version/1512264129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251520" y="285729"/>
            <a:ext cx="8640960" cy="139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физического развития</a:t>
            </a:r>
          </a:p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AR PL SungtiL GB" charset="0"/>
              <a:cs typeface="Times New Roman" pitchFamily="18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  «Центре физического развития» помещается различный физический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инвентарь: кегли, мячи, мешочки с песком, флажки, обручи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 PL SungtiL GB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85927"/>
            <a:ext cx="3857652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2000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age.jimcdn.com/app/cms/image/transf/none/path/s0cf80cc570223592/backgroundarea/id103fccf477439ea/version/1512264129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251520" y="2515069"/>
            <a:ext cx="8640960" cy="29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323528" y="283771"/>
            <a:ext cx="8640960" cy="197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центр</a:t>
            </a:r>
            <a:endParaRPr kumimoji="0" lang="ru-RU" sz="2400" b="1" i="1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музыкальном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имеются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гитары, русские народные ударные инструменты (свистульки, бубен, погремушки).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678769"/>
            <a:ext cx="3714776" cy="460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2000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age.jimcdn.com/app/cms/image/transf/none/path/s0cf80cc570223592/backgroundarea/id103fccf477439ea/version/1512264129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500042"/>
            <a:ext cx="4348242" cy="490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экспериментирования </a:t>
            </a:r>
          </a:p>
          <a:p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223478"/>
            <a:ext cx="4572000" cy="6076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857364"/>
            <a:ext cx="8215370" cy="13805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предназначен, как для организованной, так и для самостоятельной исследовательской деятельности детей.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071546"/>
            <a:ext cx="8286808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Наши воспитанники с удовольствием играют, экспериментируют, познают. В центре экспериментирование имеется оборудование для опытов с водой и песком и различными материалами.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643182"/>
            <a:ext cx="54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2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Методические рекомендации &quot;Игры, корректирующие психоэмоциональное состояние ребён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395288" y="188913"/>
            <a:ext cx="8497887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«На развитие личности ребенка влияет </a:t>
            </a:r>
          </a:p>
          <a:p>
            <a:pPr algn="ctr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не только наследственность и воспитание,</a:t>
            </a:r>
          </a:p>
          <a:p>
            <a:pPr algn="ctr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но и немаловажное значение играет среда, </a:t>
            </a:r>
          </a:p>
          <a:p>
            <a:pPr algn="ctr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в которой пребывает ребенок».</a:t>
            </a:r>
            <a:endParaRPr lang="en-US" sz="20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ownloads\MyColl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857364"/>
            <a:ext cx="5786477" cy="481830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2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.jimcdn.com/app/cms/image/transf/none/path/s0cf80cc570223592/backgroundarea/id103fccf477439ea/version/1512264129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404664"/>
            <a:ext cx="8280920" cy="3097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Центр сюжетно- ролевых игр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 сюжетной игры позволяет детям постоянно накапливать опыт самостоятельной и творческой деятельности. Он представлен  куклами, мягкими игрушками, наборами мебели, посуды, игрушками – предметами бытовой техники, разнообразными видами транспорта, наборами домашних и диких животных, муляжами овощей и фруктов. 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Users\1\Desktop\Новая папка (2)\IMG_1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3004" y="2857496"/>
            <a:ext cx="4690632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Методические рекомендации &quot;Игры, корректирующие психоэмоциональное состояние ребён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1\Desktop\Новая папка (2)\IMG_1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25" y="3357562"/>
            <a:ext cx="4822065" cy="3214710"/>
          </a:xfrm>
          <a:prstGeom prst="rect">
            <a:avLst/>
          </a:prstGeom>
          <a:noFill/>
        </p:spPr>
      </p:pic>
      <p:pic>
        <p:nvPicPr>
          <p:cNvPr id="2052" name="Picture 4" descr="C:\Users\1\Desktop\Новая папка (2)\IMG_1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14290"/>
            <a:ext cx="4964941" cy="306776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.jimcdn.com/app/cms/image/transf/none/path/s0cf80cc570223592/backgroundarea/id103fccf477439ea/version/1512264129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467544" y="214290"/>
            <a:ext cx="8280920" cy="14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lang="ru-RU" sz="2800" b="1" i="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детского творчества</a:t>
            </a:r>
            <a:endParaRPr kumimoji="0" lang="ru-RU" sz="2800" b="1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AR PL SungtiL GB" charset="0"/>
              <a:cs typeface="Times New Roman" pitchFamily="18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центре детского творчества в нашей группе имеются необходимые материалы для рисования и лепки.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71717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71717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71612"/>
            <a:ext cx="5660698" cy="424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2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.jimcdn.com/app/cms/image/transf/none/path/s0cf80cc570223592/backgroundarea/id103fccf477439ea/version/1512264129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467544" y="214290"/>
            <a:ext cx="8280920" cy="172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lang="ru-RU" sz="2800" b="1" i="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ентр</a:t>
            </a:r>
            <a:r>
              <a:rPr kumimoji="0" lang="ru-RU" sz="2800" b="1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книги</a:t>
            </a:r>
            <a:endParaRPr kumimoji="0" lang="ru-RU" sz="2800" b="1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AR PL SungtiL GB" charset="0"/>
              <a:cs typeface="Times New Roman" pitchFamily="18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книги» — необходимый элемент развивающей предметной среды в групповой комнате ДОО, который является средством формирования у дошкольников интереса и любви к художественной литературе.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71717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1\Desktop\Новая папка (2)\IMG_1481.JPG"/>
          <p:cNvPicPr>
            <a:picLocks noChangeAspect="1" noChangeArrowheads="1"/>
          </p:cNvPicPr>
          <p:nvPr/>
        </p:nvPicPr>
        <p:blipFill>
          <a:blip r:embed="rId3" cstate="print"/>
          <a:srcRect l="46377"/>
          <a:stretch>
            <a:fillRect/>
          </a:stretch>
        </p:blipFill>
        <p:spPr bwMode="auto">
          <a:xfrm rot="16200000">
            <a:off x="2319416" y="1180990"/>
            <a:ext cx="4500594" cy="556759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.jimcdn.com/app/cms/image/transf/none/path/s0cf80cc570223592/backgroundarea/id103fccf477439ea/version/1512264129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2496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Центр безопасного движения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содержит дидактические игры, настольные игры, макеты светофора, дорожных знаков, а так же различный транспорт в виде игрушек. Дети могут воспользоваться материалом как в совместной, так и в самостоятельной деятельности.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1\Desktop\Новая папка (2)\IMG_1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571744"/>
            <a:ext cx="4643502" cy="3095668"/>
          </a:xfrm>
          <a:prstGeom prst="rect">
            <a:avLst/>
          </a:prstGeom>
          <a:noFill/>
        </p:spPr>
      </p:pic>
      <p:pic>
        <p:nvPicPr>
          <p:cNvPr id="6" name="Picture 2" descr="C:\Users\1\Desktop\Новая папка (2)\IMG_1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071810"/>
            <a:ext cx="4429124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.jimcdn.com/app/cms/image/transf/none/path/s0cf80cc570223592/backgroundarea/id103fccf477439ea/version/1512264129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323528" y="666363"/>
            <a:ext cx="8352928" cy="228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сенсорного</a:t>
            </a:r>
            <a:r>
              <a:rPr kumimoji="0" lang="ru-RU" sz="2400" b="1" i="1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развития 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AR PL SungtiL GB" charset="0"/>
              <a:cs typeface="Times New Roman" pitchFamily="18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 PL SungtiL GB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«Сенсорного развития» направлен на развитие сенсорного восприятия, мелкой моторики. В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нем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находятся вкладыши разной    формы, игрушки-шнуровки , различные виды мозаик, настольные игры, игры с прищепками, пособия сделанные своими руками:  «Разноцветные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резиночки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», «Бусы», «Веселые мячики», «Ракета».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 PL SungtiL GB" charset="0"/>
              <a:cs typeface="Times New Roman" pitchFamily="18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  <p:pic>
        <p:nvPicPr>
          <p:cNvPr id="6" name="Picture 2" descr="C:\Users\1\Desktop\Новая папка (2)\IMG_1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866541" y="3134063"/>
            <a:ext cx="3839280" cy="271464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 PL SungtiL GB"/>
        <a:cs typeface="AR PL SungtiL GB"/>
      </a:majorFont>
      <a:minorFont>
        <a:latin typeface="Calibri"/>
        <a:ea typeface="AR PL SungtiL GB"/>
        <a:cs typeface="AR PL SungtiL GB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 PL SungtiL GB"/>
        <a:cs typeface="AR PL SungtiL GB"/>
      </a:majorFont>
      <a:minorFont>
        <a:latin typeface="Calibri"/>
        <a:ea typeface="AR PL SungtiL GB"/>
        <a:cs typeface="AR PL SungtiL GB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1891</TotalTime>
  <Words>348</Words>
  <Application>Microsoft Office PowerPoint</Application>
  <PresentationFormat>Экран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«Развивающая  предметно-пространственная среда  1 младшей группы ДОО»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</dc:creator>
  <cp:lastModifiedBy>Пользователь Windows</cp:lastModifiedBy>
  <cp:revision>219</cp:revision>
  <cp:lastPrinted>2016-10-04T02:31:44Z</cp:lastPrinted>
  <dcterms:created xsi:type="dcterms:W3CDTF">1601-01-01T00:00:00Z</dcterms:created>
  <dcterms:modified xsi:type="dcterms:W3CDTF">2020-01-20T11:53:43Z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31</vt:r8>
  </property>
</Properties>
</file>