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30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4" r:id="rId15"/>
    <p:sldId id="269" r:id="rId16"/>
    <p:sldId id="298" r:id="rId17"/>
    <p:sldId id="270" r:id="rId18"/>
    <p:sldId id="271" r:id="rId19"/>
    <p:sldId id="272" r:id="rId20"/>
    <p:sldId id="301" r:id="rId21"/>
    <p:sldId id="295" r:id="rId22"/>
    <p:sldId id="273" r:id="rId23"/>
    <p:sldId id="274" r:id="rId24"/>
    <p:sldId id="297" r:id="rId25"/>
    <p:sldId id="294" r:id="rId26"/>
    <p:sldId id="275" r:id="rId27"/>
    <p:sldId id="276" r:id="rId28"/>
    <p:sldId id="277" r:id="rId29"/>
    <p:sldId id="303" r:id="rId30"/>
    <p:sldId id="278" r:id="rId31"/>
    <p:sldId id="293" r:id="rId32"/>
    <p:sldId id="300" r:id="rId33"/>
    <p:sldId id="279" r:id="rId34"/>
    <p:sldId id="280" r:id="rId35"/>
    <p:sldId id="299" r:id="rId36"/>
    <p:sldId id="281" r:id="rId37"/>
    <p:sldId id="282" r:id="rId38"/>
    <p:sldId id="305" r:id="rId39"/>
    <p:sldId id="283" r:id="rId40"/>
    <p:sldId id="284" r:id="rId41"/>
    <p:sldId id="286" r:id="rId42"/>
    <p:sldId id="287" r:id="rId43"/>
    <p:sldId id="288" r:id="rId44"/>
    <p:sldId id="289" r:id="rId45"/>
    <p:sldId id="290" r:id="rId46"/>
    <p:sldId id="291" r:id="rId47"/>
    <p:sldId id="29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4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BC668-CB0B-474E-9C41-786EA15A863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4C800-B061-4559-B825-B96FE0673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2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475252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ОБРАЗОВАНИЯ РМ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Gruppa 5\Desktop\kandaev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2232248" cy="3240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1988840"/>
            <a:ext cx="68407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ПОРТФОЛИО </a:t>
            </a:r>
          </a:p>
          <a:p>
            <a:pPr algn="ctr"/>
            <a:endParaRPr lang="ru-RU" sz="2800" b="1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2800" b="1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Кандаевой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Юлии Николаевны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              воспитателя                                                                                    муниципального автономного                                          дошкольного образовательного учреждения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«Центр развития ребенка – детский сад №58»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E:\Аттестация Судакова  22г\Новая папка\приказ реги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2952328" cy="4525963"/>
          </a:xfrm>
          <a:prstGeom prst="rect">
            <a:avLst/>
          </a:prstGeom>
          <a:noFill/>
        </p:spPr>
      </p:pic>
      <p:pic>
        <p:nvPicPr>
          <p:cNvPr id="6" name="Picture 3" descr="E:\Аттестация Судакова  22г\Новая папка\приказ регио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052736"/>
            <a:ext cx="302433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Кандаева аттестация\Новая папка\справка рес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200205" cy="4525963"/>
          </a:xfrm>
          <a:prstGeom prst="rect">
            <a:avLst/>
          </a:prstGeom>
          <a:noFill/>
        </p:spPr>
      </p:pic>
      <p:pic>
        <p:nvPicPr>
          <p:cNvPr id="8195" name="Picture 3" descr="E:\Кандаева аттестация\Новая папка\тит рес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1" y="836712"/>
            <a:ext cx="309634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E:\аттестации\аттестация Русяйкиной\Выписка школа молодог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312368" cy="4525963"/>
          </a:xfrm>
          <a:prstGeom prst="rect">
            <a:avLst/>
          </a:prstGeom>
          <a:noFill/>
        </p:spPr>
      </p:pic>
      <p:pic>
        <p:nvPicPr>
          <p:cNvPr id="6" name="Picture 2" descr="E:\Аттестация Судакова  22г\Новая папка\наставн прик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340768"/>
            <a:ext cx="3312368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endParaRPr lang="en-US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E:\Аттестация Судакова  22г\Новая папка\настав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08720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публикаций,                                 включая 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600201"/>
            <a:ext cx="6264696" cy="42050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1.Международное сетевое издание «Солнечный свет», статья «Игра в жизни ребенка», 2018 г.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Сборник «Педагогическая теория и практика: актуальные идеи и успешный опыт в условиях модернизации российского образования», работа «Содержание работы по организации театрализованной деятельности с детьми дошкольного возраста», 2019 г. 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Сборник «Эффективные формы, методы, приемы обучения и воспитания: проблем, поиск, опыт, перспективы», работа №Совместная деятельность родителей и ДОО», 2020 г.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Сборник «Поликультурное образование: опыт и перспективы», статья «Современные технологии в поликультурном воспитании дошкольников», 2022 г.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Gruppa 4\Desktop\Кандаева аттестация\св-во от 12.09.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268760"/>
            <a:ext cx="5688632" cy="4020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Gruppa 4\Downloads\diplom_98472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268760"/>
            <a:ext cx="2700218" cy="4104456"/>
          </a:xfrm>
          <a:prstGeom prst="rect">
            <a:avLst/>
          </a:prstGeom>
          <a:noFill/>
        </p:spPr>
      </p:pic>
      <p:pic>
        <p:nvPicPr>
          <p:cNvPr id="7171" name="Picture 3" descr="C:\Users\Gruppa 4\Downloads\diplom_150772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2808312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Gruppa 4\Desktop\сборник стате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5"/>
            <a:ext cx="2648201" cy="3744416"/>
          </a:xfrm>
          <a:prstGeom prst="rect">
            <a:avLst/>
          </a:prstGeom>
          <a:noFill/>
        </p:spPr>
      </p:pic>
      <p:pic>
        <p:nvPicPr>
          <p:cNvPr id="5" name="Picture 2" descr="C:\Users\Gruppa 4\Desktop\сборник стате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124744"/>
            <a:ext cx="2647761" cy="3744416"/>
          </a:xfrm>
          <a:prstGeom prst="rect">
            <a:avLst/>
          </a:prstGeom>
          <a:noFill/>
        </p:spPr>
      </p:pic>
      <p:pic>
        <p:nvPicPr>
          <p:cNvPr id="6" name="Picture 5" descr="C:\Users\Gruppa 4\Desktop\сборник стате_page-0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348880"/>
            <a:ext cx="2520280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Результаты участия обучающихся в:                           выставках, турнирах, соревнованиях, акциях, фестивалях, конкурсах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24744"/>
            <a:ext cx="7571184" cy="500141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рождения: 08.08.1987 г.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Профессиональное образование: ГОУ ВПО «Мордовский государственный педагогический институт им. М. Е.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Евсевьева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Специальность: «Педагогика и методика дошкольного образования» с дополнительной специальностью Педагогика и психология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Квалификация: «Организатор-методист дошкольного образования и педагог-психолог»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Диплом: ВСГ №2553937 	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выдачи: 24.06.2009 г.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Общий трудовой стаж: 13 лет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Стаж педагогической работы (по специальности): 7 лет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квалификационной категории: первая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последней аттестации: 29.11.2017 г.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E:\Кандаева аттестация\Новая папка\дети 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27784" y="-387422"/>
            <a:ext cx="3024337" cy="4464497"/>
          </a:xfrm>
          <a:prstGeom prst="rect">
            <a:avLst/>
          </a:prstGeom>
          <a:noFill/>
        </p:spPr>
      </p:pic>
      <p:pic>
        <p:nvPicPr>
          <p:cNvPr id="4099" name="Picture 3" descr="E:\Кандаева аттестация\Новая папка\дети конкурс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88918" y="2719795"/>
            <a:ext cx="2902067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9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Gruppa 4\Desktop\Кандаева аттестация\диплом 30.04.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24744"/>
            <a:ext cx="3201860" cy="4525963"/>
          </a:xfrm>
          <a:prstGeom prst="rect">
            <a:avLst/>
          </a:prstGeom>
          <a:noFill/>
        </p:spPr>
      </p:pic>
      <p:pic>
        <p:nvPicPr>
          <p:cNvPr id="11267" name="Picture 3" descr="C:\Users\Gruppa 4\Desktop\Кандаева аттестация\диплом от 19.11.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24744"/>
            <a:ext cx="316835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Gruppa 4\Downloads\diplom_98407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2914203" cy="4176464"/>
          </a:xfrm>
          <a:prstGeom prst="rect">
            <a:avLst/>
          </a:prstGeom>
          <a:noFill/>
        </p:spPr>
      </p:pic>
      <p:pic>
        <p:nvPicPr>
          <p:cNvPr id="5123" name="Picture 3" descr="C:\Users\Gruppa 4\Downloads\diplom_108285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3056732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Gruppa 4\Downloads\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61413" y="-200772"/>
            <a:ext cx="3024337" cy="4379227"/>
          </a:xfrm>
          <a:prstGeom prst="rect">
            <a:avLst/>
          </a:prstGeom>
          <a:noFill/>
        </p:spPr>
      </p:pic>
      <p:pic>
        <p:nvPicPr>
          <p:cNvPr id="1027" name="Picture 3" descr="C:\Users\Gruppa 4\Downloads\Сканировать1000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95735" y="2924945"/>
            <a:ext cx="2808313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3315" name="Picture 3" descr="C:\Users\Gruppa 4\Desktop\Кандаева аттестация\шапошнико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53666"/>
            <a:ext cx="4248472" cy="298692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2810500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Gruppa 4\Desktop\IMG-1ce36d41059f0a21f2fab9af6585d46d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7"/>
            <a:ext cx="4752528" cy="295232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47545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авторских программ, методических пособий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E:\Кандаева аттестация\Новая папка\кон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63788" y="-279412"/>
            <a:ext cx="2952328" cy="4176464"/>
          </a:xfrm>
          <a:prstGeom prst="rect">
            <a:avLst/>
          </a:prstGeom>
          <a:noFill/>
        </p:spPr>
      </p:pic>
      <p:pic>
        <p:nvPicPr>
          <p:cNvPr id="3076" name="Picture 4" descr="E:\Кандаева аттестация\Новая папка\конф 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07803" y="2744926"/>
            <a:ext cx="2664297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Кандаева аттестация\Новая папка\6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48680"/>
            <a:ext cx="388843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0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Представление инновационного педагогического опыта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https://upload2.schoolrm.ru/iblock/686/686f7c68e5541a9385628176491d86df/pedopyt-Kandaevoy.pdf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Gruppa 4\Desktop\Кандаева аттестация\a6135c24df705e7c8f415c4638828fa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3096343" cy="4525963"/>
          </a:xfrm>
          <a:prstGeom prst="rect">
            <a:avLst/>
          </a:prstGeom>
          <a:noFill/>
        </p:spPr>
      </p:pic>
      <p:pic>
        <p:nvPicPr>
          <p:cNvPr id="3075" name="Picture 3" descr="C:\Users\Gruppa 4\Desktop\Кандаева аттестация\сертификат от 16.01.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8352" cy="4520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Gruppa 4\Downloads\diplom_9841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0648"/>
            <a:ext cx="2880320" cy="4070976"/>
          </a:xfrm>
          <a:prstGeom prst="rect">
            <a:avLst/>
          </a:prstGeom>
          <a:noFill/>
        </p:spPr>
      </p:pic>
      <p:pic>
        <p:nvPicPr>
          <p:cNvPr id="6147" name="Picture 3" descr="C:\Users\Gruppa 4\Downloads\doc (1) (7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564904"/>
            <a:ext cx="4032448" cy="2852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Gruppa 4\Desktop\Сертификат7.04.22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92696"/>
            <a:ext cx="381642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 descr="E:\Кандаева аттестация\Новая папка\мероприят 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17269" y="807268"/>
            <a:ext cx="2749421" cy="4104456"/>
          </a:xfrm>
          <a:prstGeom prst="rect">
            <a:avLst/>
          </a:prstGeom>
          <a:noFill/>
        </p:spPr>
      </p:pic>
      <p:pic>
        <p:nvPicPr>
          <p:cNvPr id="5123" name="Picture 3" descr="E:\Кандаева аттестация\Новая папка\мероприят 7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67844" y="3465005"/>
            <a:ext cx="2448272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Gruppa 4\Downloads\Кандае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48680"/>
            <a:ext cx="388843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E:\Кандаева аттестация\Новая папка\7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620688"/>
            <a:ext cx="3816424" cy="554461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Экспертная деятельность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C:\Users\Gruppa 4\Downloads\SvidExperta_Кандаева Юлия Николаев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96752"/>
            <a:ext cx="367240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64704"/>
            <a:ext cx="3528392" cy="504056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Gruppa 4\Downloads\jury_sertificate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320223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Gruppa 4\Desktop\плагиа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0741"/>
          <a:stretch>
            <a:fillRect/>
          </a:stretch>
        </p:blipFill>
        <p:spPr bwMode="auto">
          <a:xfrm>
            <a:off x="1331640" y="620688"/>
            <a:ext cx="604867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Позитивные результаты работы с обучающимися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E:\Кандаева аттестация\Новая папка\справка с обуч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340769"/>
            <a:ext cx="2087524" cy="2952328"/>
          </a:xfrm>
          <a:prstGeom prst="rect">
            <a:avLst/>
          </a:prstGeom>
          <a:noFill/>
        </p:spPr>
      </p:pic>
      <p:pic>
        <p:nvPicPr>
          <p:cNvPr id="9219" name="Picture 3" descr="E:\Кандаева аттестация\Новая папка\справка с обуч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916832"/>
            <a:ext cx="2160240" cy="3055275"/>
          </a:xfrm>
          <a:prstGeom prst="rect">
            <a:avLst/>
          </a:prstGeom>
          <a:noFill/>
        </p:spPr>
      </p:pic>
      <p:pic>
        <p:nvPicPr>
          <p:cNvPr id="9220" name="Picture 4" descr="E:\Кандаева аттестация\Новая папка\справка с обуч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140968"/>
            <a:ext cx="2088232" cy="2953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Качество взаимодействия с родителями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8839"/>
            <a:ext cx="2664296" cy="39717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27" y="1988840"/>
            <a:ext cx="2808312" cy="397171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E:\Аттестация Судакова  22г\Новая папка\анке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3200205" cy="452596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87" y="980728"/>
            <a:ext cx="3128209" cy="447505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Работа с детьми из социально-неблагополучных семей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E:\Кандаева аттестация\Новая папка\небла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320020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педагога в профессиональных конкурсах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None/>
            </a:pPr>
            <a:endParaRPr lang="ru-RU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Международный уровень – 1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Всероссийский уровень – 1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Gruppa 4\Desktop\Кандаева аттестация\410534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3201480" cy="4525963"/>
          </a:xfrm>
          <a:prstGeom prst="rect">
            <a:avLst/>
          </a:prstGeom>
          <a:noFill/>
        </p:spPr>
      </p:pic>
      <p:pic>
        <p:nvPicPr>
          <p:cNvPr id="2051" name="Picture 3" descr="C:\Users\Gruppa 4\Desktop\Кандаева аттестация\грамота от 14.05.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324036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Награды и поощрения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C:\Users\Gruppa 4\Downloads\diplom_98407 (1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3202235" cy="4525963"/>
          </a:xfrm>
          <a:prstGeom prst="rect">
            <a:avLst/>
          </a:prstGeom>
          <a:noFill/>
        </p:spPr>
      </p:pic>
      <p:pic>
        <p:nvPicPr>
          <p:cNvPr id="4099" name="Picture 3" descr="C:\Users\Gruppa 4\Downloads\diplom_306884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309634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Gruppa 4\Downloads\Сканировать10006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95735" y="188641"/>
            <a:ext cx="4752528" cy="6624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Gruppa 4\Desktop\плагиат_page-0002.jpg"/>
          <p:cNvPicPr>
            <a:picLocks noChangeAspect="1" noChangeArrowheads="1"/>
          </p:cNvPicPr>
          <p:nvPr/>
        </p:nvPicPr>
        <p:blipFill>
          <a:blip r:embed="rId3" cstate="print"/>
          <a:srcRect l="6349" t="7851" r="4762" b="39432"/>
          <a:stretch>
            <a:fillRect/>
          </a:stretch>
        </p:blipFill>
        <p:spPr bwMode="auto">
          <a:xfrm>
            <a:off x="1403648" y="1196752"/>
            <a:ext cx="6264696" cy="468052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algn="ctr">
              <a:buNone/>
            </a:pPr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 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2809702" cy="3969327"/>
          </a:xfrm>
          <a:prstGeom prst="rect">
            <a:avLst/>
          </a:prstGeom>
          <a:noFill/>
        </p:spPr>
      </p:pic>
      <p:pic>
        <p:nvPicPr>
          <p:cNvPr id="5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84784"/>
            <a:ext cx="2668750" cy="3600400"/>
          </a:xfrm>
          <a:prstGeom prst="rect">
            <a:avLst/>
          </a:prstGeom>
          <a:noFill/>
        </p:spPr>
      </p:pic>
      <p:pic>
        <p:nvPicPr>
          <p:cNvPr id="6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564904"/>
            <a:ext cx="273630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Кандаева аттестация\Новая папка\справка вдох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3312368" cy="4669979"/>
          </a:xfrm>
          <a:prstGeom prst="rect">
            <a:avLst/>
          </a:prstGeom>
          <a:noFill/>
        </p:spPr>
      </p:pic>
      <p:pic>
        <p:nvPicPr>
          <p:cNvPr id="6" name="Picture 2" descr="E:\Аттестация Судакова  22г\Новая папка\приказ вдолх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96752"/>
            <a:ext cx="3344221" cy="4669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1613657623_4-p-fon-dlya-prezentatsii-po-matematike-dlya-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Кандаева аттестация\Новая папка\тит рос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3600400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339</Words>
  <Application>Microsoft Office PowerPoint</Application>
  <PresentationFormat>Экран (4:3)</PresentationFormat>
  <Paragraphs>45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Bookman Old Style</vt:lpstr>
      <vt:lpstr>Calibri</vt:lpstr>
      <vt:lpstr>Tahoma</vt:lpstr>
      <vt:lpstr>Тема Office</vt:lpstr>
      <vt:lpstr>МИНИСТЕРСТВО ОБРАЗОВАНИЯ РМ</vt:lpstr>
      <vt:lpstr>Презентация PowerPoint</vt:lpstr>
      <vt:lpstr>Представление инновационного педагогического опыта</vt:lpstr>
      <vt:lpstr>Презентация PowerPoint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Наличие публикаций,                                 включая интернет-публикации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Экспертная деятельность</vt:lpstr>
      <vt:lpstr>        Общественно-педагогическая  активность педагога: участие в комиссиях, педагогических сообществах, жюри конкурсов</vt:lpstr>
      <vt:lpstr>        </vt:lpstr>
      <vt:lpstr>Презентация PowerPoint</vt:lpstr>
      <vt:lpstr>Позитивные результаты работы с обучающимися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</dc:title>
  <dc:creator>Gruppa 4</dc:creator>
  <cp:lastModifiedBy>stvospital</cp:lastModifiedBy>
  <cp:revision>31</cp:revision>
  <dcterms:created xsi:type="dcterms:W3CDTF">2022-09-13T11:21:53Z</dcterms:created>
  <dcterms:modified xsi:type="dcterms:W3CDTF">2022-09-23T09:51:03Z</dcterms:modified>
</cp:coreProperties>
</file>