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8F93-C002-4850-A93B-99EDE1EF7B5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0F45-771C-4ADA-BDCD-992E7C40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8F93-C002-4850-A93B-99EDE1EF7B5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0F45-771C-4ADA-BDCD-992E7C40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8F93-C002-4850-A93B-99EDE1EF7B5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0F45-771C-4ADA-BDCD-992E7C40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8F93-C002-4850-A93B-99EDE1EF7B5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0F45-771C-4ADA-BDCD-992E7C40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8F93-C002-4850-A93B-99EDE1EF7B5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0F45-771C-4ADA-BDCD-992E7C40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8F93-C002-4850-A93B-99EDE1EF7B5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0F45-771C-4ADA-BDCD-992E7C40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8F93-C002-4850-A93B-99EDE1EF7B5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0F45-771C-4ADA-BDCD-992E7C40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8F93-C002-4850-A93B-99EDE1EF7B5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0F45-771C-4ADA-BDCD-992E7C40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8F93-C002-4850-A93B-99EDE1EF7B5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0F45-771C-4ADA-BDCD-992E7C40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8F93-C002-4850-A93B-99EDE1EF7B5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0F45-771C-4ADA-BDCD-992E7C40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8F93-C002-4850-A93B-99EDE1EF7B5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0F45-771C-4ADA-BDCD-992E7C40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98F93-C002-4850-A93B-99EDE1EF7B5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60F45-771C-4ADA-BDCD-992E7C40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Консультативное задание</a:t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станковой композиции для 3 класса </a:t>
            </a:r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живописного отделения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тему :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«ДЕНЬ ПТИЦ»</a:t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Преподаватель Алёшкина Т.А.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924944"/>
            <a:ext cx="6400800" cy="17526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F:\МАМАН\887aeb91-0fd9-4214-8323-9b69080a3d46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36912"/>
            <a:ext cx="2641872" cy="338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Выбираем изображение птицы и выполняем копию</a:t>
            </a:r>
            <a:br>
              <a:rPr lang="ru-RU" sz="2400" dirty="0" smtClean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F:\МАМАН\9958fc62-6c87-4c92-889a-16bf8324049e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3024336" cy="3855727"/>
          </a:xfrm>
          <a:prstGeom prst="rect">
            <a:avLst/>
          </a:prstGeom>
          <a:noFill/>
        </p:spPr>
      </p:pic>
      <p:pic>
        <p:nvPicPr>
          <p:cNvPr id="2051" name="Picture 3" descr="F:\МАМАН\26702e01-d91b-477b-aa28-191b5cff73c7.jf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59319"/>
            <a:ext cx="2813809" cy="3808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Компонуем изображение в формате А3 по вертикали или горизонтали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074" name="Picture 2" descr="F:\МАМАН\3282a819-2534-4902-9287-efd701ef2d04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3023343" cy="4525963"/>
          </a:xfrm>
          <a:prstGeom prst="rect">
            <a:avLst/>
          </a:prstGeom>
          <a:noFill/>
        </p:spPr>
      </p:pic>
      <p:pic>
        <p:nvPicPr>
          <p:cNvPr id="3075" name="Picture 3" descr="F:\МАМАН\67185d65-deaf-4e81-9a34-2d0802763608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297443" cy="4402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 листе располагаем одну картинку (пример)</a:t>
            </a:r>
            <a:endParaRPr lang="ru-RU" sz="2400" dirty="0"/>
          </a:p>
        </p:txBody>
      </p:sp>
      <p:pic>
        <p:nvPicPr>
          <p:cNvPr id="4098" name="Picture 2" descr="F:\МАМАН\3b1bca9d-7c97-4f51-9f5d-55a7d89dc991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544616" cy="4231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 исполнения по выбору – гуашь, акварель,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карандаши ,пастель, смешанная техника и т.д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122" name="Picture 2" descr="F:\МАМАН\4b8ab29d-06b4-443a-8e0f-f97c7900d557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391644" cy="4525963"/>
          </a:xfrm>
          <a:prstGeom prst="rect">
            <a:avLst/>
          </a:prstGeom>
          <a:noFill/>
        </p:spPr>
      </p:pic>
      <p:pic>
        <p:nvPicPr>
          <p:cNvPr id="5123" name="Picture 3" descr="F:\МАМАН\26702e01-d91b-477b-aa28-191b5cff73c7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3312368" cy="4483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МАМАН\58fc5fd2-1ae3-48ce-931f-435f8cfc066a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92696"/>
            <a:ext cx="3314623" cy="4595664"/>
          </a:xfrm>
          <a:prstGeom prst="rect">
            <a:avLst/>
          </a:prstGeom>
          <a:noFill/>
        </p:spPr>
      </p:pic>
      <p:pic>
        <p:nvPicPr>
          <p:cNvPr id="6147" name="Picture 3" descr="F:\МАМАН\WhatsApp Image 2024-03-31 at 10.12.48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4523656" cy="4523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Завершенные работы нужно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заламинировать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Они будут представлены на конкурс «День птиц»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МАМАН\c8dfe230-2841-49b2-8d5a-4059b696e198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184576" cy="3654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48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Консультативное задание  по станковой композиции для 3 класса живописного отделения на тему :  «ДЕНЬ ПТИЦ» Преподаватель Алёшкина Т.А. </vt:lpstr>
      <vt:lpstr>Выбираем изображение птицы и выполняем копию </vt:lpstr>
      <vt:lpstr>Компонуем изображение в формате А3 по вертикали или горизонтали</vt:lpstr>
      <vt:lpstr>На листе располагаем одну картинку (пример)</vt:lpstr>
      <vt:lpstr>Материал исполнения по выбору – гуашь, акварель, цв. карандаши ,пастель, смешанная техника и т.д.</vt:lpstr>
      <vt:lpstr>Слайд 6</vt:lpstr>
      <vt:lpstr>Завершенные работы нужно заламинировать. Они будут представлены на конкурс «День птиц»</vt:lpstr>
    </vt:vector>
  </TitlesOfParts>
  <Company>QGYJM-3MF6X-6K96V-DX8BY-6FTHW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Консультативное задание по станковой композиции на тему : «ДЕНЬ ПТИЦ»</dc:title>
  <dc:creator>MS Office 2007</dc:creator>
  <cp:lastModifiedBy>MS Office 2007</cp:lastModifiedBy>
  <cp:revision>6</cp:revision>
  <dcterms:created xsi:type="dcterms:W3CDTF">2024-03-31T19:15:55Z</dcterms:created>
  <dcterms:modified xsi:type="dcterms:W3CDTF">2024-03-31T20:34:14Z</dcterms:modified>
</cp:coreProperties>
</file>