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322" r:id="rId4"/>
    <p:sldId id="319" r:id="rId5"/>
    <p:sldId id="259" r:id="rId6"/>
    <p:sldId id="305" r:id="rId7"/>
    <p:sldId id="292" r:id="rId8"/>
    <p:sldId id="306" r:id="rId9"/>
    <p:sldId id="262" r:id="rId10"/>
    <p:sldId id="307" r:id="rId11"/>
    <p:sldId id="363" r:id="rId12"/>
    <p:sldId id="263" r:id="rId13"/>
    <p:sldId id="381" r:id="rId14"/>
    <p:sldId id="345" r:id="rId15"/>
    <p:sldId id="368" r:id="rId16"/>
    <p:sldId id="367" r:id="rId17"/>
    <p:sldId id="346" r:id="rId18"/>
    <p:sldId id="302" r:id="rId19"/>
    <p:sldId id="308" r:id="rId20"/>
    <p:sldId id="309" r:id="rId21"/>
    <p:sldId id="266" r:id="rId22"/>
    <p:sldId id="354" r:id="rId23"/>
    <p:sldId id="355" r:id="rId24"/>
    <p:sldId id="310" r:id="rId25"/>
    <p:sldId id="267" r:id="rId26"/>
    <p:sldId id="311" r:id="rId27"/>
    <p:sldId id="357" r:id="rId28"/>
    <p:sldId id="375" r:id="rId29"/>
    <p:sldId id="376" r:id="rId30"/>
    <p:sldId id="377" r:id="rId31"/>
    <p:sldId id="312" r:id="rId32"/>
    <p:sldId id="269" r:id="rId33"/>
    <p:sldId id="323" r:id="rId34"/>
    <p:sldId id="313" r:id="rId35"/>
    <p:sldId id="360" r:id="rId36"/>
    <p:sldId id="380" r:id="rId37"/>
    <p:sldId id="359" r:id="rId38"/>
    <p:sldId id="362" r:id="rId39"/>
    <p:sldId id="361" r:id="rId40"/>
    <p:sldId id="352" r:id="rId41"/>
    <p:sldId id="372" r:id="rId42"/>
    <p:sldId id="373" r:id="rId43"/>
    <p:sldId id="314" r:id="rId44"/>
    <p:sldId id="369" r:id="rId45"/>
    <p:sldId id="370" r:id="rId46"/>
    <p:sldId id="374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212AE"/>
    <a:srgbClr val="2A5A06"/>
    <a:srgbClr val="7ABC32"/>
    <a:srgbClr val="FF9E1D"/>
    <a:srgbClr val="D68B1C"/>
    <a:srgbClr val="D09622"/>
    <a:srgbClr val="CC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8429" autoAdjust="0"/>
    <p:restoredTop sz="94483" autoAdjust="0"/>
  </p:normalViewPr>
  <p:slideViewPr>
    <p:cSldViewPr>
      <p:cViewPr varScale="1">
        <p:scale>
          <a:sx n="70" d="100"/>
          <a:sy n="70" d="100"/>
        </p:scale>
        <p:origin x="-1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5FC46-0582-4343-94C2-6A75861D657A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416FD-5CE9-4A3A-95EB-BE27845A6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0622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5355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4554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2284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9599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5120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0457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8410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1086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9323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0457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0956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8131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1654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2733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0457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0457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1898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1.docx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429552" cy="500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Georgia" pitchFamily="18" charset="0"/>
              </a:rPr>
              <a:t>Министерство </a:t>
            </a:r>
            <a:r>
              <a:rPr lang="ru-RU" sz="2400" b="1" dirty="0" smtClean="0">
                <a:solidFill>
                  <a:srgbClr val="0070C0"/>
                </a:solidFill>
                <a:latin typeface="Georgia" pitchFamily="18" charset="0"/>
              </a:rPr>
              <a:t>Республики </a:t>
            </a:r>
            <a:r>
              <a:rPr lang="ru-RU" sz="2400" b="1" dirty="0">
                <a:solidFill>
                  <a:srgbClr val="0070C0"/>
                </a:solidFill>
                <a:latin typeface="Georgia" pitchFamily="18" charset="0"/>
              </a:rPr>
              <a:t>Мордовия</a:t>
            </a:r>
            <a:endParaRPr lang="en-US" sz="2400" b="1" dirty="0">
              <a:latin typeface="Georg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5" y="1357298"/>
            <a:ext cx="7358113" cy="21431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Georgia" pitchFamily="18" charset="0"/>
              </a:rPr>
              <a:t>Портфолио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Georgia" pitchFamily="18" charset="0"/>
              </a:rPr>
              <a:t>Маркиновой Татьяны Степановны </a:t>
            </a:r>
            <a:endParaRPr lang="ru-RU" b="1" dirty="0">
              <a:solidFill>
                <a:srgbClr val="0070C0"/>
              </a:solidFill>
              <a:latin typeface="Georgia" pitchFamily="18" charset="0"/>
            </a:endParaRPr>
          </a:p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</a:rPr>
              <a:t>воспитателя МДОУ «Детский сад №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117</a:t>
            </a:r>
            <a:r>
              <a:rPr lang="ru-RU" b="1" dirty="0">
                <a:solidFill>
                  <a:srgbClr val="0070C0"/>
                </a:solidFill>
                <a:latin typeface="Georgia" pitchFamily="18" charset="0"/>
              </a:rPr>
              <a:t>»</a:t>
            </a:r>
            <a:endParaRPr lang="ru-RU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785795"/>
            <a:ext cx="8246070" cy="3939349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4. Результаты участия воспитанников в конкурсах, выставках, турнирах, соревнованиях, акциях,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фестивалях.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9620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6632"/>
            <a:ext cx="4392488" cy="6597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14641"/>
            <a:ext cx="4275036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5701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716016" y="1124745"/>
            <a:ext cx="3744417" cy="4896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76672"/>
            <a:ext cx="4135388" cy="594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5795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332656"/>
            <a:ext cx="444177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5906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030" y="138200"/>
            <a:ext cx="3096344" cy="43924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183" y="1196752"/>
            <a:ext cx="3353779" cy="4509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2276872"/>
            <a:ext cx="3312368" cy="465164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88640"/>
            <a:ext cx="3937718" cy="5328592"/>
          </a:xfrm>
          <a:prstGeom prst="rect">
            <a:avLst/>
          </a:prstGeom>
        </p:spPr>
      </p:pic>
      <p:pic>
        <p:nvPicPr>
          <p:cNvPr id="1026" name="Picture 2" descr="https://sun9-29.userapi.com/c855628/v855628159/24f42d/l0WswizkPN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415987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3432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3115009" cy="42767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1268760"/>
            <a:ext cx="3289646" cy="4608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2348880"/>
            <a:ext cx="3266924" cy="44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4876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канирование\сканирование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94315" cy="4143380"/>
          </a:xfrm>
          <a:prstGeom prst="rect">
            <a:avLst/>
          </a:prstGeom>
          <a:noFill/>
        </p:spPr>
      </p:pic>
      <p:pic>
        <p:nvPicPr>
          <p:cNvPr id="5" name="Picture 3" descr="C:\Users\User\Desktop\сканирование\сканирование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071546"/>
            <a:ext cx="3114916" cy="4214842"/>
          </a:xfrm>
          <a:prstGeom prst="rect">
            <a:avLst/>
          </a:prstGeom>
          <a:noFill/>
        </p:spPr>
      </p:pic>
      <p:pic>
        <p:nvPicPr>
          <p:cNvPr id="6" name="Picture 4" descr="C:\Users\User\Desktop\сканирование\сканирование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0733" y="2325259"/>
            <a:ext cx="2972838" cy="4175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pp.userapi.com/c636920/v636920866/57ca8/qKpiJFS-6RU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205590" cy="479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User\Desktop\сканирование\image-0-02-05-63da68da19a9ab29b81575c413d6f784d11d0c2c454d816da0aa3e07e9c5212c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0635" y="1196752"/>
            <a:ext cx="2689377" cy="451598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7555" y="2276872"/>
            <a:ext cx="292724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437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1052736"/>
            <a:ext cx="8246070" cy="3888432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5. Наличие авторских программ, методических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пособий.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0845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285728"/>
            <a:ext cx="4320480" cy="55915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5725" indent="3175" algn="just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28.10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1961 год.</a:t>
            </a:r>
          </a:p>
          <a:p>
            <a:pPr marL="85725" indent="3175" algn="just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</a:p>
          <a:p>
            <a:pPr marL="85725" indent="3175" algn="just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МГПИ им. М.С. Евсевьева  г. Саранска </a:t>
            </a:r>
          </a:p>
          <a:p>
            <a:pPr marL="85725" indent="3175" algn="just">
              <a:buNone/>
            </a:pP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диплом ЭВ № 048678, </a:t>
            </a:r>
          </a:p>
          <a:p>
            <a:pPr marL="85725" indent="3175" algn="just">
              <a:buNone/>
            </a:pP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дата выдачи - 06.07.1994 г. </a:t>
            </a:r>
          </a:p>
          <a:p>
            <a:pPr marL="85725" indent="3175" algn="just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«Дошкольная педагогика и психология ».</a:t>
            </a:r>
          </a:p>
          <a:p>
            <a:pPr marL="85725" indent="3175" algn="just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85725" indent="3175" algn="just">
              <a:buNone/>
            </a:pP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Методист по дошкольному воспитанию.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Воспитатель в детском саду.</a:t>
            </a:r>
          </a:p>
          <a:p>
            <a:pPr marL="85725" indent="3175" algn="just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29 </a:t>
            </a:r>
            <a:r>
              <a:rPr lang="ru-RU" sz="1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marL="85725" indent="3175" algn="just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Общий трудовой стаж 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 38</a:t>
            </a:r>
            <a:r>
              <a:rPr lang="ru-RU" sz="1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</a:p>
          <a:p>
            <a:pPr marL="85725" indent="3175" algn="just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высшая</a:t>
            </a:r>
          </a:p>
          <a:p>
            <a:pPr marL="85725" indent="3175" algn="just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:19.10.2015г.</a:t>
            </a:r>
            <a:endParaRPr lang="ru-RU" sz="18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474013"/>
            <a:ext cx="3960440" cy="521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620688"/>
            <a:ext cx="8246070" cy="432048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6</a:t>
            </a:r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. Выступления на научно-практических конференциях, педчтениях, семинарах, секциях, методических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объединениях. 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39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4248472" cy="6453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88640"/>
            <a:ext cx="432048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4757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084" y="166254"/>
            <a:ext cx="2892413" cy="4052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5400000">
            <a:off x="3094200" y="802347"/>
            <a:ext cx="5388506" cy="617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0730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1315" y="228598"/>
            <a:ext cx="4741994" cy="633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1037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764704"/>
            <a:ext cx="8246070" cy="4176463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7. Проведение открытых занятий, мастер-классов,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мероприятий.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7575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84700"/>
            <a:ext cx="4995116" cy="665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8655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764704"/>
            <a:ext cx="8856890" cy="4009077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8.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Экспертная деятельность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792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500043"/>
            <a:ext cx="8856890" cy="4657149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9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. Общественно – педагогическая деятельность </a:t>
            </a:r>
            <a:r>
              <a:rPr lang="ru-RU" b="1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педагога: участие в экспертных комиссиях, в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педагогических сообществах. в жюри конкурсов</a:t>
            </a:r>
            <a:r>
              <a:rPr lang="ru-RU" b="1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3948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16632"/>
            <a:ext cx="4995116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5447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6632"/>
            <a:ext cx="4320480" cy="6480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16632"/>
            <a:ext cx="4579315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566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642918"/>
            <a:ext cx="8856890" cy="371477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Опыт работы воспитателя</a:t>
            </a:r>
            <a:r>
              <a:rPr lang="en-US" sz="3200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/>
            </a:r>
            <a:br>
              <a:rPr lang="en-US" sz="3200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 Маркиновой Т.С. размещен на сайте МДОУ «Детский сад №117»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ea typeface="Lucida Sans Unicode" pitchFamily="34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ea typeface="Lucida Sans Unicode" pitchFamily="34" charset="0"/>
              </a:rPr>
            </a:b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ea typeface="Lucida Sans Unicode" pitchFamily="34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http://ds117sar.schoolrm.ru/</a:t>
            </a:r>
            <a:r>
              <a:rPr lang="en-US" sz="3200" dirty="0" err="1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sveden</a:t>
            </a:r>
            <a:r>
              <a:rPr lang="en-US" sz="3200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/</a:t>
            </a:r>
            <a:r>
              <a:rPr lang="en-US" sz="3200" dirty="0" err="1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emplovees</a:t>
            </a:r>
            <a:r>
              <a:rPr lang="en-US" sz="3200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/11258/182921/</a:t>
            </a:r>
            <a:endParaRPr lang="en-US" sz="3200" dirty="0">
              <a:solidFill>
                <a:srgbClr val="0070C0"/>
              </a:solidFill>
              <a:latin typeface="Georgia" pitchFamily="18" charset="0"/>
              <a:ea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3993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16632"/>
            <a:ext cx="4297758" cy="6556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6632"/>
            <a:ext cx="4248472" cy="65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4132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642919"/>
            <a:ext cx="8856890" cy="2786081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10. </a:t>
            </a:r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Позитивные результаты работы с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воспитанниками.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362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4464496" cy="6597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16632"/>
            <a:ext cx="4176464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3211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9175" y="116632"/>
            <a:ext cx="4441774" cy="6453336"/>
          </a:xfrm>
          <a:prstGeom prst="rect">
            <a:avLst/>
          </a:prstGeom>
        </p:spPr>
      </p:pic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-1" y="142852"/>
          <a:ext cx="4554733" cy="6500858"/>
        </p:xfrm>
        <a:graphic>
          <a:graphicData uri="http://schemas.openxmlformats.org/presentationml/2006/ole">
            <p:oleObj spid="_x0000_s4098" name="Документ" r:id="rId4" imgW="5924726" imgH="8324924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40997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692696"/>
            <a:ext cx="8856890" cy="388843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11. Качество взаимодействия с родителями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480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1\Рабочий стол\Лидия Федоровна\12\Справка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64488"/>
            <a:ext cx="4286280" cy="5790238"/>
          </a:xfrm>
          <a:prstGeom prst="rect">
            <a:avLst/>
          </a:prstGeom>
          <a:noFill/>
        </p:spPr>
      </p:pic>
      <p:pic>
        <p:nvPicPr>
          <p:cNvPr id="1029" name="Picture 5" descr="C:\Documents and Settings\1\Рабочий стол\Лидия Федоровна\12\т-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1" y="714356"/>
            <a:ext cx="4143085" cy="5857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45937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4248472" cy="6597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88640"/>
            <a:ext cx="4369766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7227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500043"/>
            <a:ext cx="8856890" cy="4297109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12. Работа с детьми </a:t>
            </a:r>
            <a:b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из социально – неблагополучных семей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2280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4536504" cy="6560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6294" y="116632"/>
            <a:ext cx="4297758" cy="65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8503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620688"/>
            <a:ext cx="8856890" cy="4176464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13. </a:t>
            </a:r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Участие педагога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в </a:t>
            </a:r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профессиональных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конкурсах.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0776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714357"/>
            <a:ext cx="8337877" cy="422681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1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. Участие в инновационной (экспериментальной деятельности)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14994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ЛВ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548680"/>
            <a:ext cx="4572032" cy="609329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4104456" cy="579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7840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76672"/>
            <a:ext cx="4147338" cy="5661248"/>
          </a:xfrm>
          <a:prstGeom prst="rect">
            <a:avLst/>
          </a:prstGeom>
        </p:spPr>
      </p:pic>
      <p:pic>
        <p:nvPicPr>
          <p:cNvPr id="7" name="Объект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124744"/>
            <a:ext cx="4002238" cy="544317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027840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ЛВ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548680"/>
            <a:ext cx="3835440" cy="5429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27840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285729"/>
            <a:ext cx="8856890" cy="450059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14. </a:t>
            </a:r>
            <a:r>
              <a:rPr lang="ru-RU" sz="2800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Награды и </a:t>
            </a:r>
            <a:r>
              <a:rPr lang="ru-RU" sz="2800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поощрения</a:t>
            </a:r>
            <a:endParaRPr lang="en-US" sz="2800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7221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16632"/>
            <a:ext cx="4369414" cy="5567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836712"/>
            <a:ext cx="4996655" cy="54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4247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6632"/>
            <a:ext cx="4680520" cy="6480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16632"/>
            <a:ext cx="442798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3953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4442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8570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218162"/>
            <a:ext cx="4563068" cy="6480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60648"/>
            <a:ext cx="4104456" cy="643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1" y="1268760"/>
            <a:ext cx="8123563" cy="3528392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2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. Наставничество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065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6632"/>
            <a:ext cx="4248472" cy="6597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26295"/>
            <a:ext cx="4248472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587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928670"/>
            <a:ext cx="8246070" cy="285752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3. Наличие публикаций, включая интернет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- публикации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3258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116632"/>
            <a:ext cx="4995116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3679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3579</TotalTime>
  <Words>233</Words>
  <Application>Microsoft Office PowerPoint</Application>
  <PresentationFormat>Экран (4:3)</PresentationFormat>
  <Paragraphs>48</Paragraphs>
  <Slides>46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Office Theme</vt:lpstr>
      <vt:lpstr>Документ Microsoft Office Word</vt:lpstr>
      <vt:lpstr>Министерство Республики Мордовия</vt:lpstr>
      <vt:lpstr>Слайд 2</vt:lpstr>
      <vt:lpstr>Опыт работы воспитателя  Маркиновой Т.С. размещен на сайте МДОУ «Детский сад №117»  http://ds117sar.schoolrm.ru/sveden/emplovees/11258/182921/</vt:lpstr>
      <vt:lpstr>1. Участие в инновационной (экспериментальной деятельности)</vt:lpstr>
      <vt:lpstr>Слайд 5</vt:lpstr>
      <vt:lpstr>2. Наставничество</vt:lpstr>
      <vt:lpstr>Слайд 7</vt:lpstr>
      <vt:lpstr>3. Наличие публикаций, включая интернет - публикации</vt:lpstr>
      <vt:lpstr>Слайд 9</vt:lpstr>
      <vt:lpstr>4. Результаты участия воспитанников в конкурсах, выставках, турнирах, соревнованиях, акциях, фестивалях.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5. Наличие авторских программ, методических пособий.</vt:lpstr>
      <vt:lpstr>6. Выступления на научно-практических конференциях, педчтениях, семинарах, секциях, методических объединениях. </vt:lpstr>
      <vt:lpstr>Слайд 21</vt:lpstr>
      <vt:lpstr>Слайд 22</vt:lpstr>
      <vt:lpstr>Слайд 23</vt:lpstr>
      <vt:lpstr>7. Проведение открытых занятий, мастер-классов, мероприятий.</vt:lpstr>
      <vt:lpstr>Слайд 25</vt:lpstr>
      <vt:lpstr>8. Экспертная деятельность</vt:lpstr>
      <vt:lpstr>9. Общественно – педагогическая деятельность педагога: участие в экспертных комиссиях, в педагогических сообществах. в жюри конкурсов.</vt:lpstr>
      <vt:lpstr>Слайд 28</vt:lpstr>
      <vt:lpstr>Слайд 29</vt:lpstr>
      <vt:lpstr>Слайд 30</vt:lpstr>
      <vt:lpstr>10. Позитивные результаты работы с воспитанниками.</vt:lpstr>
      <vt:lpstr>Слайд 32</vt:lpstr>
      <vt:lpstr>Слайд 33</vt:lpstr>
      <vt:lpstr>11. Качество взаимодействия с родителями</vt:lpstr>
      <vt:lpstr>Слайд 35</vt:lpstr>
      <vt:lpstr>Слайд 36</vt:lpstr>
      <vt:lpstr>12. Работа с детьми  из социально – неблагополучных семей</vt:lpstr>
      <vt:lpstr>Слайд 38</vt:lpstr>
      <vt:lpstr>13. Участие педагога  в профессиональных конкурсах.</vt:lpstr>
      <vt:lpstr>Слайд 40</vt:lpstr>
      <vt:lpstr>Слайд 41</vt:lpstr>
      <vt:lpstr>Слайд 42</vt:lpstr>
      <vt:lpstr>14. Награды и поощрения</vt:lpstr>
      <vt:lpstr>Слайд 44</vt:lpstr>
      <vt:lpstr>Слайд 45</vt:lpstr>
      <vt:lpstr>Слайд 46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1</cp:lastModifiedBy>
  <cp:revision>245</cp:revision>
  <dcterms:created xsi:type="dcterms:W3CDTF">2013-08-21T19:17:07Z</dcterms:created>
  <dcterms:modified xsi:type="dcterms:W3CDTF">2020-08-12T09:31:02Z</dcterms:modified>
</cp:coreProperties>
</file>