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5" r:id="rId2"/>
    <p:sldId id="326" r:id="rId3"/>
    <p:sldId id="409" r:id="rId4"/>
    <p:sldId id="410" r:id="rId5"/>
    <p:sldId id="411" r:id="rId6"/>
    <p:sldId id="412" r:id="rId7"/>
    <p:sldId id="413" r:id="rId8"/>
    <p:sldId id="414" r:id="rId9"/>
    <p:sldId id="415" r:id="rId10"/>
    <p:sldId id="416" r:id="rId11"/>
    <p:sldId id="417" r:id="rId12"/>
    <p:sldId id="418" r:id="rId13"/>
    <p:sldId id="419" r:id="rId14"/>
    <p:sldId id="420" r:id="rId15"/>
    <p:sldId id="421" r:id="rId16"/>
    <p:sldId id="422" r:id="rId17"/>
    <p:sldId id="423" r:id="rId18"/>
    <p:sldId id="424" r:id="rId19"/>
    <p:sldId id="457" r:id="rId20"/>
    <p:sldId id="458" r:id="rId21"/>
    <p:sldId id="490" r:id="rId22"/>
    <p:sldId id="491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25" r:id="rId31"/>
    <p:sldId id="426" r:id="rId32"/>
    <p:sldId id="427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61" r:id="rId42"/>
    <p:sldId id="444" r:id="rId43"/>
    <p:sldId id="443" r:id="rId44"/>
    <p:sldId id="499" r:id="rId45"/>
    <p:sldId id="452" r:id="rId46"/>
    <p:sldId id="453" r:id="rId47"/>
    <p:sldId id="454" r:id="rId48"/>
    <p:sldId id="455" r:id="rId49"/>
    <p:sldId id="456" r:id="rId50"/>
    <p:sldId id="468" r:id="rId51"/>
    <p:sldId id="469" r:id="rId52"/>
    <p:sldId id="470" r:id="rId53"/>
    <p:sldId id="471" r:id="rId54"/>
    <p:sldId id="450" r:id="rId55"/>
    <p:sldId id="500" r:id="rId56"/>
    <p:sldId id="473" r:id="rId57"/>
    <p:sldId id="474" r:id="rId58"/>
    <p:sldId id="475" r:id="rId59"/>
    <p:sldId id="476" r:id="rId60"/>
    <p:sldId id="477" r:id="rId61"/>
    <p:sldId id="478" r:id="rId62"/>
    <p:sldId id="479" r:id="rId63"/>
    <p:sldId id="480" r:id="rId64"/>
    <p:sldId id="501" r:id="rId65"/>
    <p:sldId id="482" r:id="rId66"/>
    <p:sldId id="483" r:id="rId67"/>
    <p:sldId id="484" r:id="rId68"/>
    <p:sldId id="485" r:id="rId69"/>
    <p:sldId id="486" r:id="rId70"/>
    <p:sldId id="487" r:id="rId71"/>
    <p:sldId id="488" r:id="rId72"/>
    <p:sldId id="489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0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0487" autoAdjust="0"/>
    <p:restoredTop sz="98579" autoAdjust="0"/>
  </p:normalViewPr>
  <p:slideViewPr>
    <p:cSldViewPr>
      <p:cViewPr>
        <p:scale>
          <a:sx n="59" d="100"/>
          <a:sy n="59" d="100"/>
        </p:scale>
        <p:origin x="-1110" y="-2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1\Desktop\РЕПКА\репка ф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83"/>
            <a:ext cx="9144000" cy="6934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950278" y="-171400"/>
            <a:ext cx="72104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Структурное подразделение 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«Центр развития ребенка – детский сад №14»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МБДОУ «Детский сад «Радуга» комбинированного вида»</a:t>
            </a:r>
            <a:br>
              <a:rPr lang="ru-RU" alt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000" dirty="0" smtClean="0">
              <a:solidFill>
                <a:srgbClr val="002060"/>
              </a:solidFill>
              <a:latin typeface="Calibri Light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67944" y="5959344"/>
            <a:ext cx="5548754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 воспитатели средней группы:                                                                  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Панина О.В., </a:t>
            </a:r>
          </a:p>
          <a:p>
            <a:pPr lvl="0">
              <a:defRPr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Сучкова С.Ю.                                          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059832" y="2060848"/>
            <a:ext cx="554875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  <a:endParaRPr lang="ru-RU" sz="19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1845404"/>
            <a:ext cx="6336704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Проект </a:t>
            </a:r>
            <a:endParaRPr lang="ru-RU" sz="26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 </a:t>
            </a:r>
            <a:r>
              <a:rPr lang="ru-RU" sz="2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театрализованной </a:t>
            </a:r>
            <a:r>
              <a:rPr lang="ru-RU" sz="2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деятельности</a:t>
            </a:r>
          </a:p>
          <a:p>
            <a:pPr algn="ctr">
              <a:spcAft>
                <a:spcPts val="0"/>
              </a:spcAft>
            </a:pPr>
            <a:r>
              <a:rPr lang="ru-RU" sz="2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«</a:t>
            </a:r>
            <a:r>
              <a:rPr lang="ru-RU" sz="2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гостях у сказки «Репка»</a:t>
            </a:r>
            <a:endParaRPr lang="ru-RU" sz="2600" b="1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Тема проекта</a:t>
            </a:r>
            <a:r>
              <a:rPr lang="ru-RU" sz="26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 algn="ctr">
              <a:spcAft>
                <a:spcPts val="0"/>
              </a:spcAft>
            </a:pPr>
            <a:r>
              <a:rPr lang="ru-RU" sz="2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«Играем в сказку «Репка»».</a:t>
            </a:r>
            <a:endParaRPr lang="ru-RU" sz="26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1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0519" y="1067263"/>
            <a:ext cx="7200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              Результаты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этапа.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узнают по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иллюстрациям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сказку, правильно называют персонажей.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Умеют отгадывать описательные загадки об овощах, животных.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Владеют обобщающими понятиями: 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овощи», «домашние животные».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Активно включаются в игру и речевые контакты с педагогом и сверстниками.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Удалось преодолеть стандартный взгляд родителей на их роль в ДОУ.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5728" y="836712"/>
            <a:ext cx="7200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             2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Этап. Основной.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Цель этапа: Создание совместно с родителями и педагогами условий для формирования у детей устойчивого интереса к игре драматизации сказки «Репка».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 Рассказывание русской народной сказки «Репка» с показом настольного театра.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Рассказывание сказки  вместе с детьми с использованием пальчикового театра.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Аппликация: «Репка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».</a:t>
            </a:r>
          </a:p>
          <a:p>
            <a:pPr lvl="0"/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4.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Лепка «Вот какая у нас репка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5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Рассказывание сказки детьми с имитацией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действий.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3588" y="1241790"/>
            <a:ext cx="741682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Упражнение «Изобрази героя», имитационные упражнения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Дидактическая игра «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Мои любимые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сказки».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8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Использование раскрасок к сказке «Репка».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Ряжение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 костюмы.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10.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Драматизация сказки «Репка».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11. </a:t>
            </a: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Подвижные игры: «Вершки, корешки», «Овощи – фрукты».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Взаимодействие с родителями: совместное посещение кукольных 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представлений.</a:t>
            </a: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70075" y="980728"/>
            <a:ext cx="743159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                 Результаты </a:t>
            </a: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этапа.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 Дети внимательно слушают сказку, активно сопереживают героям, эмоционально откликаются на содержание сказки.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У детей проявляется словотворчество.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3. С небольшой помощью могут описать сказочного персонажа, не перебивают, слушают и дополняют друг друга.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4. С большим желанием участвуют в подготовке к спектаклю, распределению ролей.</a:t>
            </a: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5. Дружно работают в мини-группах, создавая выразительный образ героев.</a:t>
            </a: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980728"/>
            <a:ext cx="72008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     3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Этап. Результативный.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Цель этапа: Предоставить возможность детям и родителям продемонстрировать результаты совместного творчества.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У родителей появился интерес к театру и совместной театрализованной деятельности.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Смотр-конкурс работ родителей.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Пополнение театрального уголка разными видами театра.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4. В самостоятельной деятельности дети импровизируют с персонажами пальчикового, настольного театра и театра на магнитах.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556792"/>
            <a:ext cx="74888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5. У детей сформировано представление о различных видах театра.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6. Театрализованное развлечение: показ сказки «Репка».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7. У детей сформировано представление о различных видах театра.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8. Выставка совместного творчества детей и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родителей(рисунки, поделки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) «Мой сказочный герой».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659285"/>
            <a:ext cx="712879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             Результаты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этапа.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овладевают навыками публичных выступлений.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Развитие коммуникативных навыков детей.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Дети согласовывают между собой действия и ролевые диалоги в ходе спектакля.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Родители и педагоги стали сотрудниками в развитии детских творческих способностей.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РЕПКА\РЕПКА ЗАНЯТИЕ\IMG_86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5" t="5900" r="9071" b="11019"/>
          <a:stretch/>
        </p:blipFill>
        <p:spPr bwMode="auto">
          <a:xfrm>
            <a:off x="1403648" y="1988840"/>
            <a:ext cx="6206520" cy="425796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865455"/>
            <a:ext cx="64945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Введение детей в игровую ситуацию. 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Знакомство </a:t>
            </a:r>
            <a:r>
              <a:rPr lang="ru-RU" sz="20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со сказкой «Репка» </a:t>
            </a:r>
            <a:endParaRPr lang="ru-RU" sz="20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(чтение, рассматривание иллюстраций).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РЕПКА\РЕПКА ЗАНЯТИЕ\IMG_86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204" y="1988840"/>
            <a:ext cx="6389140" cy="425942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РЕПКА\репка ф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7" y="19880"/>
            <a:ext cx="9144000" cy="6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2060848"/>
            <a:ext cx="57606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Рассказывание </a:t>
            </a:r>
            <a:endParaRPr lang="ru-RU" sz="36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русской 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народной сказки </a:t>
            </a:r>
            <a:endParaRPr lang="ru-RU" sz="36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36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36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Репка»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54932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628800"/>
            <a:ext cx="69127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Проект по театрализованной деятельности в средней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группе:</a:t>
            </a:r>
            <a:endParaRPr lang="ru-RU" sz="2800" dirty="0" smtClean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гостях у сказки «Репка»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Тема проекта: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«Играем в сказку «Репка»».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Вид проекта: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творческий, краткосрочный, групповой, 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ролево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- игровой, творческий.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Участники проекта: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дети, педагоги, родители.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Сроки реализации: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2 недели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215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1\Desktop\РЕПКА\рассказ\IMG_80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6342984" cy="422865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46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1\Desktop\РЕПКА\репка пальцы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916832"/>
            <a:ext cx="5716488" cy="4278652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236467" y="962725"/>
            <a:ext cx="914073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Рассказывание сказки  вместе с детьми 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использованием пальчикового театра.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10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1\Desktop\РЕПКА\ФОТО РЕПКА\IMG_8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336704" cy="422446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451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1\Desktop\РЕПКА\ФОТО РЕПКА\IMG_8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547656" cy="436510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410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1\Desktop\РЕПКА\репка кукольный театр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4" y="0"/>
            <a:ext cx="91211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49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Users\1\Desktop\РЕПКА\ФОТО РЕПКА\IMG_8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21019"/>
            <a:ext cx="6480720" cy="432048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64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1\Desktop\РЕПКА\ФОТО РЕПКА\IMG_80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729" y="1916832"/>
            <a:ext cx="6375848" cy="425056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31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1\Desktop\РЕПКА\ФОТО РЕПКА\IMG_80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35784"/>
            <a:ext cx="6408712" cy="427247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1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1\Desktop\РЕПКА\ФОТО РЕПКА\IMG_80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227" y="1988840"/>
            <a:ext cx="6403897" cy="426926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11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РЕПКА\репка ф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7" y="19880"/>
            <a:ext cx="9144000" cy="6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771800" y="2276872"/>
            <a:ext cx="67687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Театрализованное развлечение: </a:t>
            </a:r>
          </a:p>
          <a:p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показ педагогами 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сказки «Репка».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0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052736"/>
            <a:ext cx="7056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                Актуальность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: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Средний дошкольный возраст - наиболее благоприятный период всестороннего развития ребенка. У детей активно развиваются все психические процессы: восприятие, внимание, память, мышление, воображение и речь. В этот же период происходит формирование основных качеств личности. Поэтому ни один из детских возрастов не требует такого разнообразия средств и методов развития и воспитания, как младший дошкольный.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esktop\РЕПКА\РЕПКА ЗАНЯТИЕ\DSC0655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12563" r="5763"/>
          <a:stretch/>
        </p:blipFill>
        <p:spPr bwMode="auto">
          <a:xfrm>
            <a:off x="1467329" y="1619687"/>
            <a:ext cx="5912983" cy="462175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РЕПКА\РЕПКА ЗАНЯТИЕ\DSC0655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9" t="11944"/>
          <a:stretch/>
        </p:blipFill>
        <p:spPr bwMode="auto">
          <a:xfrm>
            <a:off x="1331640" y="1628800"/>
            <a:ext cx="6202766" cy="458620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esktop\РЕПКА\РЕПКА ЗАНЯТИЕ\DSC0657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176235" cy="463217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РЕПКА\РЕПКА ЗАНЯТИЕ\DSC0658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5" t="18156"/>
          <a:stretch/>
        </p:blipFill>
        <p:spPr bwMode="auto">
          <a:xfrm>
            <a:off x="1259633" y="1718918"/>
            <a:ext cx="6120680" cy="4405749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РЕПКА\РЕПКА ЗАНЯТИЕ\DSC065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176235" cy="463217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\Desktop\РЕПКА\РЕПКА ЗАНЯТИЕ\DSC065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94898"/>
            <a:ext cx="6136456" cy="460234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1\Desktop\РЕПКА\РЕПКА ЗАНЯТИЕ\DSC065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544452"/>
            <a:ext cx="6192688" cy="464451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1\Desktop\РЕПКА\РЕПКА ЗАНЯТИЕ\DSC0659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580456"/>
            <a:ext cx="6192688" cy="464451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1\Desktop\РЕПКА\РЕПКА ЗАНЯТИЕ\DSC0660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6" t="13580"/>
          <a:stretch/>
        </p:blipFill>
        <p:spPr bwMode="auto">
          <a:xfrm>
            <a:off x="1267772" y="1809592"/>
            <a:ext cx="6237969" cy="447129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1\Desktop\РЕПКА\РЕПКА ЗАНЯТИЕ\DSC066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88468"/>
            <a:ext cx="6048672" cy="453650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1424" y="692696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Одним  из 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самых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эффективных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средств</a:t>
            </a: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развития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 воспитания ребенка в младшем дошкольном возрасте является театр и театрализованные игры. Игра - ведущий вид деятельности детей дошкольного возраста, а театр - один из самых демократичных и доступных видов искусства, который позволяет решать многие актуальные проблемы педагогики и психологии, связанные с художественным и нравственным воспитанием, развитием коммуникативных качеств личности, развитием воображения, фантазии, инициативности и т. д.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1\Desktop\РЕПКА\РЕПКА ЗАНЯТИЕ\DSC0659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628800"/>
            <a:ext cx="6152232" cy="461417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РЕПКА\репка ф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64"/>
            <a:ext cx="9144000" cy="6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03848" y="2276872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Рассказывание и инсценировка сказки «Репка»</a:t>
            </a:r>
            <a:r>
              <a:rPr lang="ru-RU" sz="32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r>
              <a:rPr lang="ru-RU" sz="32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детьми.</a:t>
            </a:r>
            <a:endParaRPr lang="ru-RU" sz="32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4758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1\Desktop\РЕПКА\ФОТО РЕПКА\IMG_80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340016" cy="422667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1\Desktop\РЕПКА\ФОТО РЕПКА\IMG_80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442" y="1916832"/>
            <a:ext cx="6480719" cy="432048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РЕПКА\репка ф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64"/>
            <a:ext cx="9144000" cy="6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2276872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Художественно эстетическое творчество.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Лепка: «Вот какая у нас репка»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00758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1\Desktop\РЕПКА\Лепка\IMG_80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198968" cy="413264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1\Desktop\РЕПКА\Лепка\IMG_8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72816"/>
            <a:ext cx="6429346" cy="428623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1\Desktop\РЕПКА\Лепка\IMG_80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844824"/>
            <a:ext cx="6420064" cy="4280043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1\Desktop\РЕПКА\Лепка\IMG_80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342984" cy="422865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1\Desktop\РЕПКА\Лепка\IMG_808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16832"/>
            <a:ext cx="6389876" cy="425991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83216" y="764704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Широки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 воспитательные   возможности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театрализованной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деятельности. Участвуя в ней, дети знакомятся с окружающим миром через образы, краски, звуки, а умело поставленные вопросы заставляют ребят думать, анализировать, делать выводы и обобщения. С умственным развитием тесно связано и совершенствование речи. 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 процессе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театрализованной игры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незаметно </a:t>
            </a: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активизируется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словарь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ребенка, совершенствуется звуковая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культура его речи, ее интонационный строй. У него улучшается диалогическая речь, ее грамматический строй.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1\Desktop\РЕПКА\Лепка\IMG_80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16832"/>
            <a:ext cx="6480720" cy="432048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1\Desktop\РЕПКА\Лепка\IMG_80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524" y="1988840"/>
            <a:ext cx="6216296" cy="414419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1\Desktop\РЕПКА\Лепка\IMG_80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204040" cy="413602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1\Desktop\РЕПКА\Лепка\IMG_80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303332" cy="4202221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esktop\РЕПКА\Лепка\IMG_809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6481" r="11706"/>
          <a:stretch/>
        </p:blipFill>
        <p:spPr bwMode="auto">
          <a:xfrm>
            <a:off x="1115616" y="1588167"/>
            <a:ext cx="6128084" cy="4608707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862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РЕПКА\репка ф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64"/>
            <a:ext cx="9144000" cy="6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2276872"/>
            <a:ext cx="5616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Художественно эстетическое творчество.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Аппликация: «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епка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3759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1\Desktop\РЕПКА\РЕПКА ЗАНЯТИЕ\IMG_85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905" y="1916832"/>
            <a:ext cx="6264695" cy="41764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1\Desktop\РЕПКА\РЕПКА ЗАНЯТИЕ\IMG_8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96408"/>
            <a:ext cx="6264696" cy="4176464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1\Desktop\РЕПКА\РЕПКА ЗАНЯТИЕ\IMG_859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90933"/>
            <a:ext cx="6336704" cy="4224469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1\Desktop\РЕПКА\РЕПКА ЗАНЯТИЕ\IMG_8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52382"/>
            <a:ext cx="6339443" cy="422629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2912" y="764704"/>
            <a:ext cx="72728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Кроме того, театрализованная деятельность 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позволяет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ребенку решать многие проблемные ситуации опосредованно от лица какого-либо персонажа. Это помогает преодолевать робость, неуверенность в себе, застенчивость.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Но как самих детей привлечь к участию? Некоторые дети в силу своих психологических особенностей бояться </a:t>
            </a:r>
            <a:endParaRPr lang="ru-RU" sz="2800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групповой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деятельности. Как помочь им преодолеть неуверенность в себе, научиться общаться со сверстниками и взрослыми?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Эту проблему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мы решили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 помощью игр - драматизаций. 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1\Desktop\РЕПКА\РЕПКА ЗАНЯТИЕ\IMG_86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73014"/>
            <a:ext cx="6264696" cy="41764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1\Desktop\РЕПКА\РЕПКА ЗАНЯТИЕ\IMG_8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9"/>
            <a:ext cx="6264695" cy="41764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1\Desktop\РЕПКА\РЕПКА ЗАНЯТИЕ\IMG_86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283302" cy="41888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1\Desktop\РЕПКА\РЕПКА ЗАНЯТИЕ\IMG_861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296382" cy="4197588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1\Desktop\РЕПКА\репка фон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75"/>
            <a:ext cx="9144000" cy="6869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43808" y="2060848"/>
            <a:ext cx="56166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Выставка совместного творчества детей и </a:t>
            </a:r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родителей</a:t>
            </a: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(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рисунки, поделки) </a:t>
            </a:r>
            <a:endParaRPr lang="ru-RU" sz="2800" b="1" dirty="0" smtClean="0">
              <a:solidFill>
                <a:srgbClr val="002060"/>
              </a:solidFill>
              <a:latin typeface="Times New Roman"/>
              <a:ea typeface="Calibri"/>
              <a:cs typeface="Times New Roman"/>
            </a:endParaRPr>
          </a:p>
          <a:p>
            <a:pPr lvl="0" algn="ctr"/>
            <a:r>
              <a:rPr lang="ru-RU" sz="2800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</a:t>
            </a:r>
            <a:r>
              <a:rPr lang="ru-RU" sz="2800" b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Мой сказочный герой».</a:t>
            </a:r>
            <a:endParaRPr lang="ru-RU" sz="28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2294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1\Desktop\РЕПКА\МАМЫ\IMG_8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08636"/>
            <a:ext cx="6336704" cy="4224470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1\Desktop\РЕПКА\МАМЫ\IMG_86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88840"/>
            <a:ext cx="6330653" cy="4220435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1\Desktop\РЕПКА\МАМЫ\IMG_86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196900" cy="4131266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C:\Users\1\Desktop\РЕПКА\МАМЫ\IMG_8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331633" cy="422108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4" name="Picture 2" descr="C:\Users\1\Desktop\РЕПКА\МАМЫ\IMG_86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24400"/>
            <a:ext cx="6264696" cy="41764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8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836712"/>
            <a:ext cx="7128792" cy="5524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 smtClean="0">
                <a:solidFill>
                  <a:srgbClr val="002060"/>
                </a:solidFill>
                <a:ea typeface="Calibri"/>
                <a:cs typeface="Times New Roman"/>
              </a:rPr>
              <a:t>                   Ожидаемые </a:t>
            </a: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результаты: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ru-RU" sz="25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 </a:t>
            </a: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детей сформируется устойчивый интерес к театрально-игровой деятельности, появится желание участвовать в спектакле по сюжету знакомой сказки;</a:t>
            </a:r>
            <a:endParaRPr lang="ru-RU" sz="25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5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• сформируется </a:t>
            </a: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умение передавать характер персонажа интонационной выразительностью речи, мимикой, жестами; и согласовывать свои действия с другими детьми в ходе спектакля;</a:t>
            </a:r>
            <a:endParaRPr lang="ru-RU" sz="25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• дети свободно научатся держаться на сцене; станут </a:t>
            </a:r>
            <a:r>
              <a:rPr lang="ru-RU" sz="25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дружнее</a:t>
            </a: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5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• </a:t>
            </a:r>
            <a:r>
              <a:rPr lang="ru-RU" sz="25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пополненится</a:t>
            </a: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театральный уголок.</a:t>
            </a:r>
            <a:endParaRPr lang="ru-RU" sz="25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5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• повысится интерес родителей к жизни детей в ДОУ.</a:t>
            </a:r>
            <a:endParaRPr lang="ru-RU" sz="25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1\Desktop\РЕПКА\МАМЫ\IMG_86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16832"/>
            <a:ext cx="6276048" cy="4184032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1\Desktop\РЕПКА\МАМЫ\IMG_86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924232"/>
            <a:ext cx="6264696" cy="4176464"/>
          </a:xfrm>
          <a:prstGeom prst="rect">
            <a:avLst/>
          </a:prstGeom>
          <a:noFill/>
          <a:ln w="38100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468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1\Desktop\РЕПКА\репка спасиб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72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764704"/>
            <a:ext cx="705678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2800" b="1" dirty="0">
                <a:solidFill>
                  <a:srgbClr val="002060"/>
                </a:solidFill>
                <a:ea typeface="Calibri"/>
                <a:cs typeface="Times New Roman"/>
              </a:rPr>
              <a:t>1 Этап. Информационный.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Цель этапа: Ознакомление всех участников с проектом.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1. Определение целей и задач.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2. Разработка проекта в группе: «В гостях у сказки «Репка».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3. Консультации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для родителей «Развитие детей в театрализованной деятельности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4. Введение детей в игровую ситуацию. Знакомство со сказкой «Репка» (чтение, рассматривание иллюстраций, 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театральное представление сказки педагогами,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отгадывание загадок).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1\Desktop\РЕПКА\под текст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2034" y="1196752"/>
            <a:ext cx="712879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5. Дидактические игры: «Мои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любимые 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сказки»,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лото по сказке, </a:t>
            </a:r>
            <a:r>
              <a:rPr lang="ru-RU" sz="2800" dirty="0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пазлы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6. Показ настольного театра по сказке: «Репка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7.Изготовление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пальчикового театра (вязание крючком) к сказке: 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«Репка».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8. Рассматривание иллюстраций по сказке.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9. Раскраски по сказке.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10. Аппликация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«Репка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».</a:t>
            </a: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11. Лепка «Вот какая у нас репка»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  <a:p>
            <a:pPr>
              <a:spcAft>
                <a:spcPts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12. </a:t>
            </a:r>
            <a:r>
              <a:rPr lang="ru-RU" sz="2800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Изготовление атрибутов к сказке </a:t>
            </a:r>
            <a:r>
              <a:rPr lang="ru-RU" sz="2800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«Репка».</a:t>
            </a:r>
            <a:endParaRPr lang="ru-RU" sz="2800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952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1969</TotalTime>
  <Words>287</Words>
  <Application>Microsoft Office PowerPoint</Application>
  <PresentationFormat>Экран (4:3)</PresentationFormat>
  <Paragraphs>109</Paragraphs>
  <Slides>72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LENOVO</dc:creator>
  <cp:lastModifiedBy>1</cp:lastModifiedBy>
  <cp:revision>91</cp:revision>
  <dcterms:created xsi:type="dcterms:W3CDTF">2017-03-09T18:14:28Z</dcterms:created>
  <dcterms:modified xsi:type="dcterms:W3CDTF">2018-09-26T12:21:19Z</dcterms:modified>
</cp:coreProperties>
</file>